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Source Sans Pro" panose="020B050303040302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
      <p:font typeface="Spectral"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Nunito" panose="020B0604020202020204" charset="0"/>
      <p:regular r:id="rId34"/>
      <p:bold r:id="rId35"/>
      <p:italic r:id="rId36"/>
      <p:boldItalic r:id="rId37"/>
    </p:embeddedFont>
    <p:embeddedFont>
      <p:font typeface="Raleway"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69218A-29B3-4CDA-8847-61C4D44C149D}">
  <a:tblStyle styleId="{8369218A-29B3-4CDA-8847-61C4D44C14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7u5fkFAC2Lk&amp;list=PLX3LSBP9fUiugtjQmhiL__ddg44jn646W"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u5fkFAC2Lk&amp;list=PLX3LSBP9fUiugtjQmhiL__ddg44jn646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SAY: </a:t>
            </a:r>
            <a:r>
              <a:rPr lang="en-US" sz="1200"/>
              <a:t>Welcome </a:t>
            </a:r>
            <a:endParaRPr sz="1200"/>
          </a:p>
        </p:txBody>
      </p:sp>
      <p:sp>
        <p:nvSpPr>
          <p:cNvPr id="74" name="Google Shape;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55c9650c5_6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55c9650c5_6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Nicole</a:t>
            </a:r>
            <a:endParaRPr sz="1200" b="1"/>
          </a:p>
          <a:p>
            <a:pPr marL="0" lvl="0" indent="0" algn="l" rtl="0">
              <a:spcBef>
                <a:spcPts val="0"/>
              </a:spcBef>
              <a:spcAft>
                <a:spcPts val="0"/>
              </a:spcAft>
              <a:buNone/>
            </a:pPr>
            <a:r>
              <a:rPr lang="en-US" sz="1200" b="1"/>
              <a:t>SAY:</a:t>
            </a:r>
            <a:r>
              <a:rPr lang="en-US" sz="1200"/>
              <a:t>“Fitbit for Reading” Mobile App</a:t>
            </a:r>
            <a:endParaRPr sz="1200"/>
          </a:p>
          <a:p>
            <a:pPr marL="0" lvl="0" indent="0" algn="l" rtl="0">
              <a:spcBef>
                <a:spcPts val="0"/>
              </a:spcBef>
              <a:spcAft>
                <a:spcPts val="0"/>
              </a:spcAft>
              <a:buNone/>
            </a:pPr>
            <a:r>
              <a:rPr lang="en-US" sz="1200" b="1"/>
              <a:t>SAY: </a:t>
            </a:r>
            <a:r>
              <a:rPr lang="en-US" sz="1200"/>
              <a:t>The one-of-a-kind Beanstack app lets students time reading sessions, log books by scanning their ISBN numbers, keep a log of current and past reading, track daily reading stats, and achieve streaks for reading multiple days in a row. Via the app, parents are able to assist younger students with their logging, helping foster a true reading community.</a:t>
            </a:r>
            <a:endParaRPr sz="1200"/>
          </a:p>
          <a:p>
            <a:pPr marL="0" lvl="0" indent="0" algn="l" rtl="0">
              <a:spcBef>
                <a:spcPts val="0"/>
              </a:spcBef>
              <a:spcAft>
                <a:spcPts val="0"/>
              </a:spcAft>
              <a:buNone/>
            </a:pPr>
            <a:r>
              <a:rPr lang="en-US" sz="1200" b="1"/>
              <a:t>SAY: </a:t>
            </a:r>
            <a:r>
              <a:rPr lang="en-US" sz="1200"/>
              <a:t>Here are the steps for using the Beanstack app.</a:t>
            </a:r>
            <a:endParaRPr sz="1200"/>
          </a:p>
          <a:p>
            <a:pPr marL="0" lvl="0" indent="0" algn="l" rtl="0">
              <a:spcBef>
                <a:spcPts val="0"/>
              </a:spcBef>
              <a:spcAft>
                <a:spcPts val="0"/>
              </a:spcAft>
              <a:buNone/>
            </a:pPr>
            <a:r>
              <a:rPr lang="en-US" sz="1200" b="1"/>
              <a:t>SAY: </a:t>
            </a:r>
            <a:r>
              <a:rPr lang="en-US" sz="1200"/>
              <a:t>To Download the Beanstack Tracker App, visit the Apple App Store or Google Play Store and search for ‘Beanstack’.</a:t>
            </a:r>
            <a:endParaRPr sz="1200"/>
          </a:p>
          <a:p>
            <a:pPr marL="0" lvl="0" indent="0" algn="l" rtl="0">
              <a:spcBef>
                <a:spcPts val="0"/>
              </a:spcBef>
              <a:spcAft>
                <a:spcPts val="0"/>
              </a:spcAft>
              <a:buNone/>
            </a:pPr>
            <a:r>
              <a:rPr lang="en-US" sz="1200" b="1"/>
              <a:t>SAY: </a:t>
            </a:r>
            <a:r>
              <a:rPr lang="en-US" sz="1200"/>
              <a:t>Click get started and then search for your school.</a:t>
            </a:r>
            <a:endParaRPr sz="1200"/>
          </a:p>
          <a:p>
            <a:pPr marL="0" lvl="0" indent="0" algn="l" rtl="0">
              <a:spcBef>
                <a:spcPts val="0"/>
              </a:spcBef>
              <a:spcAft>
                <a:spcPts val="0"/>
              </a:spcAft>
              <a:buNone/>
            </a:pPr>
            <a:r>
              <a:rPr lang="en-US" sz="1200" b="1"/>
              <a:t>SAY: </a:t>
            </a:r>
            <a:r>
              <a:rPr lang="en-US" sz="1200"/>
              <a:t>You will then login using the credentials listed for either students or teachers.</a:t>
            </a:r>
            <a:endParaRPr sz="1200"/>
          </a:p>
          <a:p>
            <a:pPr marL="0" lvl="0" indent="0" algn="l" rtl="0">
              <a:spcBef>
                <a:spcPts val="0"/>
              </a:spcBef>
              <a:spcAft>
                <a:spcPts val="0"/>
              </a:spcAft>
              <a:buNone/>
            </a:pPr>
            <a:r>
              <a:rPr lang="en-US" sz="1200" b="1"/>
              <a:t>SAY:</a:t>
            </a:r>
            <a:r>
              <a:rPr lang="en-US" sz="1200"/>
              <a:t> Using the app you may scan the books you read and more easily track your reading sessions!</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55c9650c5_5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55c9650c5_5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Margie:</a:t>
            </a:r>
            <a:endParaRPr b="1"/>
          </a:p>
          <a:p>
            <a:pPr marL="0" lvl="0" indent="0" algn="l" rtl="0">
              <a:spcBef>
                <a:spcPts val="0"/>
              </a:spcBef>
              <a:spcAft>
                <a:spcPts val="0"/>
              </a:spcAft>
              <a:buNone/>
            </a:pPr>
            <a:r>
              <a:rPr lang="en-US"/>
              <a:t>Before we move on with more of the OCPS Summer Reading program, we’d like to share a bit about the Orange County Library Services summer program.</a:t>
            </a:r>
            <a:endParaRPr/>
          </a:p>
          <a:p>
            <a:pPr marL="0" lvl="0" indent="0" algn="l" rtl="0">
              <a:spcBef>
                <a:spcPts val="0"/>
              </a:spcBef>
              <a:spcAft>
                <a:spcPts val="0"/>
              </a:spcAft>
              <a:buNone/>
            </a:pPr>
            <a:r>
              <a:rPr lang="en-US" b="1"/>
              <a:t>SAY: </a:t>
            </a:r>
            <a:r>
              <a:rPr lang="en-US"/>
              <a:t>As we will mention shortly, OCLS provides a Virtual Library Card to all OCPS Students. We will provide more information about that resource program in a moment.</a:t>
            </a:r>
            <a:endParaRPr/>
          </a:p>
          <a:p>
            <a:pPr marL="0" lvl="0" indent="0" algn="l" rtl="0">
              <a:spcBef>
                <a:spcPts val="0"/>
              </a:spcBef>
              <a:spcAft>
                <a:spcPts val="0"/>
              </a:spcAft>
              <a:buNone/>
            </a:pPr>
            <a:r>
              <a:rPr lang="en-US" b="1"/>
              <a:t>SAY:</a:t>
            </a:r>
            <a:r>
              <a:rPr lang="en-US"/>
              <a:t> OCLS is challenging students to read 600 minutes each by reading just 20 minutes per day during the summer. As we mentioned, our Beanstack app links with OCLS so students can participate in both challenges simultaneously. They are also utilizing the theme: Imagine Your Story as you can see from their beautiful graphics promoting virtual events.</a:t>
            </a:r>
            <a:endParaRPr/>
          </a:p>
          <a:p>
            <a:pPr marL="0" lvl="0" indent="0" algn="l" rtl="0">
              <a:spcBef>
                <a:spcPts val="0"/>
              </a:spcBef>
              <a:spcAft>
                <a:spcPts val="0"/>
              </a:spcAft>
              <a:buNone/>
            </a:pPr>
            <a:r>
              <a:rPr lang="en-US"/>
              <a:t>SAY: OCLS is providing a paper tracker for logging reading minutes for students who aren’t able to utilize Beanstack online. It is available at the link on the slide and within the information document OCLS shared linked at the bottom of the page.</a:t>
            </a:r>
            <a:endParaRPr/>
          </a:p>
          <a:p>
            <a:pPr marL="0" lvl="0" indent="0" algn="l" rtl="0">
              <a:spcBef>
                <a:spcPts val="0"/>
              </a:spcBef>
              <a:spcAft>
                <a:spcPts val="0"/>
              </a:spcAft>
              <a:buNone/>
            </a:pPr>
            <a:r>
              <a:rPr lang="en-US" b="1"/>
              <a:t>SAY: </a:t>
            </a:r>
            <a:r>
              <a:rPr lang="en-US"/>
              <a:t>OCLS is also hosting virtual events for all age groups including pre-school. They are offering hands-on activity and craft kits at each of the OCLS branch locations.  For more information about their Summer program, click on the Information PDF link provided on this 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7218c1e2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7218c1e2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Margie</a:t>
            </a:r>
            <a:endParaRPr sz="1200" b="1"/>
          </a:p>
          <a:p>
            <a:pPr marL="0" lvl="0" indent="0" algn="l" rtl="0">
              <a:spcBef>
                <a:spcPts val="0"/>
              </a:spcBef>
              <a:spcAft>
                <a:spcPts val="0"/>
              </a:spcAft>
              <a:buNone/>
            </a:pPr>
            <a:r>
              <a:rPr lang="en-US" sz="1200" b="1"/>
              <a:t>SAY: </a:t>
            </a:r>
            <a:r>
              <a:rPr lang="en-US" sz="1200"/>
              <a:t>The Orange County Library System offers a Virtual Library Card to ALL OCPS students and staff members. The virtual library card provides students (and teachers) with thousands of ebook resources even if they don’t have a library card with the public library. However, if students and staff want a full membership to the OCLS - they can, of course, apply for a library card with the public library.</a:t>
            </a:r>
            <a:endParaRPr sz="1200"/>
          </a:p>
          <a:p>
            <a:pPr marL="0" lvl="0" indent="0" algn="l" rtl="0">
              <a:spcBef>
                <a:spcPts val="0"/>
              </a:spcBef>
              <a:spcAft>
                <a:spcPts val="0"/>
              </a:spcAft>
              <a:buNone/>
            </a:pPr>
            <a:r>
              <a:rPr lang="en-US" sz="1200" b="1"/>
              <a:t>SAY: </a:t>
            </a:r>
            <a:r>
              <a:rPr lang="en-US" sz="1200"/>
              <a:t>There are links in this presentation to the VLC information for students with their login and password format. The format for the login and password are also available at the top of both of these documents. There is a flyer for elementary students and a different one for secondary students and a Spanish version of each was provided by OCLS as well. </a:t>
            </a:r>
            <a:endParaRPr sz="1200"/>
          </a:p>
          <a:p>
            <a:pPr marL="0" lvl="0" indent="0" algn="l" rtl="0">
              <a:spcBef>
                <a:spcPts val="0"/>
              </a:spcBef>
              <a:spcAft>
                <a:spcPts val="0"/>
              </a:spcAft>
              <a:buNone/>
            </a:pPr>
            <a:r>
              <a:rPr lang="en-US" sz="1200" b="1"/>
              <a:t>SAY: </a:t>
            </a:r>
            <a:r>
              <a:rPr lang="en-US" sz="1200"/>
              <a:t>The VLC resources are also available to OCPS staff members. Just use your personnel number and the last four digits of the personnel number for their pin. </a:t>
            </a:r>
            <a:endParaRPr sz="1200">
              <a:highlight>
                <a:srgbClr val="FFFF00"/>
              </a:highlight>
            </a:endParaRPr>
          </a:p>
          <a:p>
            <a:pPr marL="0" lvl="0" indent="0" algn="l" rtl="0">
              <a:spcBef>
                <a:spcPts val="0"/>
              </a:spcBef>
              <a:spcAft>
                <a:spcPts val="0"/>
              </a:spcAft>
              <a:buNone/>
            </a:pPr>
            <a:r>
              <a:rPr lang="en-US"/>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76b50861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76b50861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Margie</a:t>
            </a:r>
            <a:endParaRPr sz="1200" b="1"/>
          </a:p>
          <a:p>
            <a:pPr marL="0" lvl="0" indent="0" algn="l" rtl="0">
              <a:spcBef>
                <a:spcPts val="0"/>
              </a:spcBef>
              <a:spcAft>
                <a:spcPts val="0"/>
              </a:spcAft>
              <a:buNone/>
            </a:pPr>
            <a:r>
              <a:rPr lang="en-US" sz="1200" b="1"/>
              <a:t>SAY: </a:t>
            </a:r>
            <a:r>
              <a:rPr lang="en-US" sz="1200"/>
              <a:t>Orange County Public Schools offers students and teachers access to eBooks via the Destiny Discover app located on LaunchPad.</a:t>
            </a:r>
            <a:endParaRPr sz="1200"/>
          </a:p>
          <a:p>
            <a:pPr marL="0" lvl="0" indent="0" algn="l" rtl="0">
              <a:spcBef>
                <a:spcPts val="0"/>
              </a:spcBef>
              <a:spcAft>
                <a:spcPts val="0"/>
              </a:spcAft>
              <a:buNone/>
            </a:pPr>
            <a:r>
              <a:rPr lang="en-US" sz="1200" b="1"/>
              <a:t>SAY: </a:t>
            </a:r>
            <a:r>
              <a:rPr lang="en-US" sz="1200"/>
              <a:t>Each school has access to thousands of eBooks including Sunshine State books and Florida Teen Reads titles!</a:t>
            </a:r>
            <a:endParaRPr sz="1200"/>
          </a:p>
          <a:p>
            <a:pPr marL="0" lvl="0" indent="0" algn="l" rtl="0">
              <a:spcBef>
                <a:spcPts val="0"/>
              </a:spcBef>
              <a:spcAft>
                <a:spcPts val="0"/>
              </a:spcAft>
              <a:buNone/>
            </a:pPr>
            <a:r>
              <a:rPr lang="en-US" sz="1200" b="1"/>
              <a:t>SAY: </a:t>
            </a:r>
            <a:r>
              <a:rPr lang="en-US" sz="1200"/>
              <a:t>We have created a student friendly guide on how to access eBooks in Destiny and using the Destiny Read application.</a:t>
            </a:r>
            <a:endParaRPr sz="1200"/>
          </a:p>
          <a:p>
            <a:pPr marL="0" lvl="0" indent="0" algn="l" rtl="0">
              <a:spcBef>
                <a:spcPts val="0"/>
              </a:spcBef>
              <a:spcAft>
                <a:spcPts val="0"/>
              </a:spcAft>
              <a:buNone/>
            </a:pPr>
            <a:r>
              <a:rPr lang="en-US" sz="1200" b="1"/>
              <a:t>SAY: </a:t>
            </a:r>
            <a:r>
              <a:rPr lang="en-US" sz="1200"/>
              <a:t>Be sure to promote these resources and check out our BigBlueButton session presentation to help you with:</a:t>
            </a:r>
            <a:endParaRPr sz="1200"/>
          </a:p>
          <a:p>
            <a:pPr marL="457200" lvl="0" indent="-304800" algn="l" rtl="0">
              <a:spcBef>
                <a:spcPts val="0"/>
              </a:spcBef>
              <a:spcAft>
                <a:spcPts val="0"/>
              </a:spcAft>
              <a:buSzPts val="1200"/>
              <a:buChar char="-"/>
            </a:pPr>
            <a:r>
              <a:rPr lang="en-US" sz="1200"/>
              <a:t>How to use Destiny Discover and read in the browser</a:t>
            </a:r>
            <a:endParaRPr sz="1200"/>
          </a:p>
          <a:p>
            <a:pPr marL="457200" lvl="0" indent="-304800" algn="l" rtl="0">
              <a:spcBef>
                <a:spcPts val="0"/>
              </a:spcBef>
              <a:spcAft>
                <a:spcPts val="0"/>
              </a:spcAft>
              <a:buSzPts val="1200"/>
              <a:buChar char="-"/>
            </a:pPr>
            <a:r>
              <a:rPr lang="en-US" sz="1200"/>
              <a:t>How to download an eBook</a:t>
            </a:r>
            <a:endParaRPr sz="1200"/>
          </a:p>
          <a:p>
            <a:pPr marL="457200" lvl="0" indent="-304800" algn="l" rtl="0">
              <a:spcBef>
                <a:spcPts val="0"/>
              </a:spcBef>
              <a:spcAft>
                <a:spcPts val="0"/>
              </a:spcAft>
              <a:buSzPts val="1200"/>
              <a:buChar char="-"/>
            </a:pPr>
            <a:r>
              <a:rPr lang="en-US" sz="1200"/>
              <a:t>And How to use the Destiny Read App</a:t>
            </a:r>
            <a:endParaRPr sz="1200"/>
          </a:p>
          <a:p>
            <a:pPr marL="0" lvl="0" indent="0" algn="l" rtl="0">
              <a:spcBef>
                <a:spcPts val="0"/>
              </a:spcBef>
              <a:spcAft>
                <a:spcPts val="0"/>
              </a:spcAft>
              <a:buNone/>
            </a:pPr>
            <a:r>
              <a:rPr lang="en-US" sz="1200" b="1"/>
              <a:t>SAY: </a:t>
            </a:r>
            <a:r>
              <a:rPr lang="en-US" sz="1200"/>
              <a:t>These can be great starting points or guides for your faculty.</a:t>
            </a:r>
            <a:endParaRPr sz="1200"/>
          </a:p>
          <a:p>
            <a:pPr marL="0" lvl="0" indent="0" algn="l" rtl="0">
              <a:spcBef>
                <a:spcPts val="0"/>
              </a:spcBef>
              <a:spcAft>
                <a:spcPts val="0"/>
              </a:spcAft>
              <a:buNone/>
            </a:pPr>
            <a:r>
              <a:rPr lang="en-US" sz="1200" b="1"/>
              <a:t>SAY: </a:t>
            </a:r>
            <a:r>
              <a:rPr lang="en-US" sz="1200"/>
              <a:t>You can also make a copy of this presentation to share with your faculty and staff. Remember the link to the Slide Stack is in the Shared Notes section of the BBB session.</a:t>
            </a:r>
            <a:endParaRPr sz="1200"/>
          </a:p>
          <a:p>
            <a:pPr marL="0" lvl="0" indent="0" algn="l" rtl="0">
              <a:spcBef>
                <a:spcPts val="0"/>
              </a:spcBef>
              <a:spcAft>
                <a:spcPts val="0"/>
              </a:spcAft>
              <a:buNone/>
            </a:pPr>
            <a:r>
              <a:rPr lang="en-US"/>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4cd5187a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4cd5187a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Margie</a:t>
            </a:r>
            <a:endParaRPr sz="1200" b="1"/>
          </a:p>
          <a:p>
            <a:pPr marL="0" lvl="0" indent="0" algn="l" rtl="0">
              <a:spcBef>
                <a:spcPts val="0"/>
              </a:spcBef>
              <a:spcAft>
                <a:spcPts val="0"/>
              </a:spcAft>
              <a:buNone/>
            </a:pPr>
            <a:r>
              <a:rPr lang="en-US" sz="1200" b="1"/>
              <a:t>SAY: </a:t>
            </a:r>
            <a:r>
              <a:rPr lang="en-US" sz="1200"/>
              <a:t>The Destiny Discover Read app is available for iOS and Android devices.</a:t>
            </a:r>
            <a:endParaRPr sz="1200"/>
          </a:p>
          <a:p>
            <a:pPr marL="0" lvl="0" indent="0" algn="l" rtl="0">
              <a:spcBef>
                <a:spcPts val="0"/>
              </a:spcBef>
              <a:spcAft>
                <a:spcPts val="0"/>
              </a:spcAft>
              <a:buNone/>
            </a:pPr>
            <a:r>
              <a:rPr lang="en-US" sz="1200" b="1"/>
              <a:t>SAY: </a:t>
            </a:r>
            <a:r>
              <a:rPr lang="en-US" sz="1200"/>
              <a:t>It accesses and downloads books that are already checked-out from the DESKTOP version of Destiny Dicover.</a:t>
            </a:r>
            <a:endParaRPr sz="1200"/>
          </a:p>
          <a:p>
            <a:pPr marL="0" lvl="0" indent="0" algn="l" rtl="0">
              <a:spcBef>
                <a:spcPts val="0"/>
              </a:spcBef>
              <a:spcAft>
                <a:spcPts val="0"/>
              </a:spcAft>
              <a:buNone/>
            </a:pPr>
            <a:r>
              <a:rPr lang="en-US" sz="1200" b="1"/>
              <a:t>SAY: </a:t>
            </a:r>
            <a:r>
              <a:rPr lang="en-US" sz="1200"/>
              <a:t>The Destiny Read App only allows users to read a book that has already been checked out using the desktop version of Destiny.</a:t>
            </a:r>
            <a:endParaRPr sz="1200"/>
          </a:p>
          <a:p>
            <a:pPr marL="0" lvl="0" indent="0" algn="l" rtl="0">
              <a:spcBef>
                <a:spcPts val="0"/>
              </a:spcBef>
              <a:spcAft>
                <a:spcPts val="0"/>
              </a:spcAft>
              <a:buNone/>
            </a:pPr>
            <a:r>
              <a:rPr lang="en-US" sz="1200" b="1"/>
              <a:t>SAY: </a:t>
            </a:r>
            <a:r>
              <a:rPr lang="en-US" sz="1200"/>
              <a:t>So, to prepare to read the title on a phone or tablet, users must go to Destiny Discover via Launchpad to checkout eBooks first.</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7bc7d8d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7bc7d8d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Margie</a:t>
            </a:r>
            <a:endParaRPr sz="1200" b="1"/>
          </a:p>
          <a:p>
            <a:pPr marL="0" lvl="0" indent="0" algn="l" rtl="0">
              <a:spcBef>
                <a:spcPts val="0"/>
              </a:spcBef>
              <a:spcAft>
                <a:spcPts val="0"/>
              </a:spcAft>
              <a:buNone/>
            </a:pPr>
            <a:r>
              <a:rPr lang="en-US" sz="1200" b="1"/>
              <a:t>SAY: </a:t>
            </a:r>
            <a:r>
              <a:rPr lang="en-US" sz="1200">
                <a:highlight>
                  <a:schemeClr val="lt1"/>
                </a:highlight>
              </a:rPr>
              <a:t>Project Gutenberg is a library of over 60,000 free eBooks. Choose among free epub and Kindle eBooks, download them or read them online. </a:t>
            </a:r>
            <a:br>
              <a:rPr lang="en-US" sz="1200">
                <a:highlight>
                  <a:schemeClr val="lt1"/>
                </a:highlight>
              </a:rPr>
            </a:br>
            <a:r>
              <a:rPr lang="en-US" sz="1200" b="1"/>
              <a:t>SAY: </a:t>
            </a:r>
            <a:r>
              <a:rPr lang="en-US" sz="1200">
                <a:highlight>
                  <a:schemeClr val="lt1"/>
                </a:highlight>
              </a:rPr>
              <a:t>You will find the world's great literature here, with focus on older works for which U.S. copyright has expired. Thousands of volunteers digitized and diligently proofread the eBooks for enjoyment and education.</a:t>
            </a:r>
            <a:endParaRPr sz="1200">
              <a:highlight>
                <a:schemeClr val="lt1"/>
              </a:highlight>
            </a:endParaRPr>
          </a:p>
          <a:p>
            <a:pPr marL="0" lvl="0" indent="0" algn="l" rtl="0">
              <a:spcBef>
                <a:spcPts val="0"/>
              </a:spcBef>
              <a:spcAft>
                <a:spcPts val="0"/>
              </a:spcAft>
              <a:buNone/>
            </a:pPr>
            <a:r>
              <a:rPr lang="en-US" sz="1200" b="1">
                <a:highlight>
                  <a:schemeClr val="lt1"/>
                </a:highlight>
              </a:rPr>
              <a:t>SAY:</a:t>
            </a:r>
            <a:r>
              <a:rPr lang="en-US" sz="1200">
                <a:highlight>
                  <a:schemeClr val="lt1"/>
                </a:highlight>
              </a:rPr>
              <a:t> </a:t>
            </a:r>
            <a:r>
              <a:rPr lang="en-US">
                <a:highlight>
                  <a:srgbClr val="FFFFFF"/>
                </a:highlight>
              </a:rPr>
              <a:t>Project Gutenberg eBooks require no special apps to read, just the regular Web browsers or eBook readers that are included with computers and mobile devices.</a:t>
            </a:r>
            <a:endParaRPr sz="1200">
              <a:highlight>
                <a:schemeClr val="lt1"/>
              </a:highlight>
            </a:endParaRPr>
          </a:p>
          <a:p>
            <a:pPr marL="0" lvl="0" indent="0" algn="l" rtl="0">
              <a:spcBef>
                <a:spcPts val="0"/>
              </a:spcBef>
              <a:spcAft>
                <a:spcPts val="0"/>
              </a:spcAft>
              <a:buNone/>
            </a:pPr>
            <a:r>
              <a:rPr lang="en-US" sz="1200" b="1"/>
              <a:t>SAY: </a:t>
            </a:r>
            <a:r>
              <a:rPr lang="en-US" sz="1200"/>
              <a:t>Another great resource right now is the</a:t>
            </a:r>
            <a:r>
              <a:rPr lang="en-US" sz="1200" b="1"/>
              <a:t> “</a:t>
            </a:r>
            <a:r>
              <a:rPr lang="en-US" sz="1200"/>
              <a:t>Harry Potter at Home” website. JK Rowling and her publisher are offering free access to the eBook and audiobook version of Harry Potter and the Sorcerer's Stone, the first book in the series.</a:t>
            </a:r>
            <a:endParaRPr sz="1200"/>
          </a:p>
          <a:p>
            <a:pPr marL="0" lvl="0" indent="0" algn="l" rtl="0">
              <a:spcBef>
                <a:spcPts val="0"/>
              </a:spcBef>
              <a:spcAft>
                <a:spcPts val="0"/>
              </a:spcAft>
              <a:buNone/>
            </a:pPr>
            <a:r>
              <a:rPr lang="en-US" sz="1200" b="1"/>
              <a:t>SAY: </a:t>
            </a:r>
            <a:r>
              <a:rPr lang="en-US" sz="1200"/>
              <a:t>Chapter one of the Sorcerer's Stone is available and is read by the star of the movie version, Daniel Radcliffe.</a:t>
            </a:r>
            <a:endParaRPr sz="1200"/>
          </a:p>
          <a:p>
            <a:pPr marL="0" lvl="0" indent="0" algn="l" rtl="0">
              <a:spcBef>
                <a:spcPts val="0"/>
              </a:spcBef>
              <a:spcAft>
                <a:spcPts val="0"/>
              </a:spcAft>
              <a:buNone/>
            </a:pPr>
            <a:r>
              <a:rPr lang="en-US" sz="1200" b="1"/>
              <a:t>SAY: </a:t>
            </a:r>
            <a:r>
              <a:rPr lang="en-US" sz="1200"/>
              <a:t>The last resource provided on this page is</a:t>
            </a:r>
            <a:r>
              <a:rPr lang="en-US" sz="1200" b="1"/>
              <a:t> </a:t>
            </a:r>
            <a:r>
              <a:rPr lang="en-US" sz="1200"/>
              <a:t>a list of</a:t>
            </a:r>
            <a:r>
              <a:rPr lang="en-US" sz="1200" b="1"/>
              <a:t> </a:t>
            </a:r>
            <a:r>
              <a:rPr lang="en-US" sz="1200"/>
              <a:t>past Sunshine State and FTR titles that are available as eBooks. Although these are books from past year’s lists - there are multiple copies of these ebook titles.</a:t>
            </a:r>
            <a:endParaRPr sz="1200"/>
          </a:p>
          <a:p>
            <a:pPr marL="0" lvl="0" indent="0" algn="l" rtl="0">
              <a:spcBef>
                <a:spcPts val="0"/>
              </a:spcBef>
              <a:spcAft>
                <a:spcPts val="0"/>
              </a:spcAft>
              <a:buNone/>
            </a:pPr>
            <a:r>
              <a:rPr lang="en-US" sz="1200" b="1" strike="sngStrike"/>
              <a:t>SAY: </a:t>
            </a:r>
            <a:r>
              <a:rPr lang="en-US" sz="1200" strike="sngStrike">
                <a:solidFill>
                  <a:srgbClr val="212121"/>
                </a:solidFill>
              </a:rPr>
              <a:t>Please encourage students and teachers to open and read the books not to check them out unless they absolutely have no internet at home. </a:t>
            </a:r>
            <a:endParaRPr sz="1200" strike="sngStrike">
              <a:solidFill>
                <a:srgbClr val="212121"/>
              </a:solidFill>
            </a:endParaRPr>
          </a:p>
          <a:p>
            <a:pPr marL="0" lvl="0" indent="0" algn="l" rtl="0">
              <a:spcBef>
                <a:spcPts val="0"/>
              </a:spcBef>
              <a:spcAft>
                <a:spcPts val="0"/>
              </a:spcAft>
              <a:buNone/>
            </a:pPr>
            <a:r>
              <a:rPr lang="en-US" sz="1200" b="1" strike="sngStrike"/>
              <a:t>SAY: </a:t>
            </a:r>
            <a:r>
              <a:rPr lang="en-US" sz="1200" strike="sngStrike">
                <a:solidFill>
                  <a:srgbClr val="212121"/>
                </a:solidFill>
              </a:rPr>
              <a:t>Students may open and close a book then come back to it and still find their bookmarks etc. Doing this keeps the copies available to share with everyone based on the number of copies we purchased.</a:t>
            </a:r>
            <a:endParaRPr sz="1200" strike="sngStrike">
              <a:solidFill>
                <a:srgbClr val="212121"/>
              </a:solidFill>
            </a:endParaRPr>
          </a:p>
          <a:p>
            <a:pPr marL="0" lvl="0" indent="0" algn="l" rtl="0">
              <a:spcBef>
                <a:spcPts val="0"/>
              </a:spcBef>
              <a:spcAft>
                <a:spcPts val="0"/>
              </a:spcAft>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4f1790e8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4f1790e8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Nicole</a:t>
            </a:r>
            <a:endParaRPr sz="1200" b="1"/>
          </a:p>
          <a:p>
            <a:pPr marL="0" lvl="0" indent="0" algn="l" rtl="0">
              <a:spcBef>
                <a:spcPts val="0"/>
              </a:spcBef>
              <a:spcAft>
                <a:spcPts val="0"/>
              </a:spcAft>
              <a:buNone/>
            </a:pPr>
            <a:r>
              <a:rPr lang="en-US" sz="1200" b="1"/>
              <a:t>SAY: </a:t>
            </a:r>
            <a:r>
              <a:rPr lang="en-US" sz="1200"/>
              <a:t>As we know, this year’s summer reading kickoff is a little different from previous years, but we want to be sure students will continue to receive the proper information and continue to read this summer.</a:t>
            </a:r>
            <a:endParaRPr sz="1200"/>
          </a:p>
          <a:p>
            <a:pPr marL="0" lvl="0" indent="0" algn="l" rtl="0">
              <a:spcBef>
                <a:spcPts val="0"/>
              </a:spcBef>
              <a:spcAft>
                <a:spcPts val="0"/>
              </a:spcAft>
              <a:buNone/>
            </a:pPr>
            <a:r>
              <a:rPr lang="en-US" sz="1200" b="1"/>
              <a:t>SAY: </a:t>
            </a:r>
            <a:r>
              <a:rPr lang="en-US" sz="1200"/>
              <a:t>Our theme this year is “Imagine Your Story”. </a:t>
            </a:r>
            <a:endParaRPr sz="1200"/>
          </a:p>
          <a:p>
            <a:pPr marL="0" lvl="0" indent="0" algn="l" rtl="0">
              <a:spcBef>
                <a:spcPts val="0"/>
              </a:spcBef>
              <a:spcAft>
                <a:spcPts val="0"/>
              </a:spcAft>
              <a:buNone/>
            </a:pPr>
            <a:r>
              <a:rPr lang="en-US" sz="1200" b="1"/>
              <a:t>SAY: </a:t>
            </a:r>
            <a:r>
              <a:rPr lang="en-US" sz="1200"/>
              <a:t>Our Summer Reading Website has been updated with various resources for students and parents.</a:t>
            </a:r>
            <a:endParaRPr sz="1200"/>
          </a:p>
          <a:p>
            <a:pPr marL="0" lvl="0" indent="0" algn="l" rtl="0">
              <a:spcBef>
                <a:spcPts val="0"/>
              </a:spcBef>
              <a:spcAft>
                <a:spcPts val="0"/>
              </a:spcAft>
              <a:buNone/>
            </a:pPr>
            <a:r>
              <a:rPr lang="en-US" sz="1200" b="1"/>
              <a:t>SAY: </a:t>
            </a:r>
            <a:r>
              <a:rPr lang="en-US" sz="1200"/>
              <a:t>On the website, you will find links to Beanstack, OCLS Summer Reading program, and the SSYRA reading lists for students.</a:t>
            </a:r>
            <a:endParaRPr sz="1200"/>
          </a:p>
          <a:p>
            <a:pPr marL="0" lvl="0" indent="0" algn="l" rtl="0">
              <a:spcBef>
                <a:spcPts val="0"/>
              </a:spcBef>
              <a:spcAft>
                <a:spcPts val="0"/>
              </a:spcAft>
              <a:buNone/>
            </a:pPr>
            <a:r>
              <a:rPr lang="en-US" sz="1200" b="1"/>
              <a:t>SAY: </a:t>
            </a:r>
            <a:r>
              <a:rPr lang="en-US" sz="1200"/>
              <a:t>Students will also be able to view the student “How to” video on how to navigate through Beanstack.</a:t>
            </a:r>
            <a:endParaRPr sz="1200"/>
          </a:p>
          <a:p>
            <a:pPr marL="0" lvl="0" indent="0" algn="l" rtl="0">
              <a:spcBef>
                <a:spcPts val="0"/>
              </a:spcBef>
              <a:spcAft>
                <a:spcPts val="0"/>
              </a:spcAft>
              <a:buNone/>
            </a:pPr>
            <a:r>
              <a:rPr lang="en-US" sz="1200" b="1"/>
              <a:t>SAY:</a:t>
            </a:r>
            <a:r>
              <a:rPr lang="en-US" sz="1200"/>
              <a:t> During our Winter Challenge, we recorded 415,741 minutes and only 600 readers logging minutes. </a:t>
            </a:r>
            <a:endParaRPr sz="1200"/>
          </a:p>
          <a:p>
            <a:pPr marL="0" lvl="0" indent="0" algn="l" rtl="0">
              <a:spcBef>
                <a:spcPts val="0"/>
              </a:spcBef>
              <a:spcAft>
                <a:spcPts val="0"/>
              </a:spcAft>
              <a:buNone/>
            </a:pPr>
            <a:r>
              <a:rPr lang="en-US" sz="1200" b="1"/>
              <a:t>SAY: </a:t>
            </a:r>
            <a:r>
              <a:rPr lang="en-US" sz="1200"/>
              <a:t>Our goal for this year is to have over 1 million logged minutes from students and to also have 3,000 students logging their reading.</a:t>
            </a:r>
            <a:endParaRPr sz="1200"/>
          </a:p>
          <a:p>
            <a:pPr marL="0" lvl="0" indent="0" algn="l" rtl="0">
              <a:spcBef>
                <a:spcPts val="0"/>
              </a:spcBef>
              <a:spcAft>
                <a:spcPts val="0"/>
              </a:spcAft>
              <a:buNone/>
            </a:pPr>
            <a:r>
              <a:rPr lang="en-US" sz="1200" b="1"/>
              <a:t>SAY: </a:t>
            </a:r>
            <a:r>
              <a:rPr lang="en-US" sz="1200"/>
              <a:t>We had created this goal before Distance Learning began.</a:t>
            </a:r>
            <a:endParaRPr sz="1200"/>
          </a:p>
          <a:p>
            <a:pPr marL="0" lvl="0" indent="0" algn="l" rtl="0">
              <a:spcBef>
                <a:spcPts val="0"/>
              </a:spcBef>
              <a:spcAft>
                <a:spcPts val="0"/>
              </a:spcAft>
              <a:buNone/>
            </a:pPr>
            <a:r>
              <a:rPr lang="en-US" sz="1200" b="1"/>
              <a:t>SAY: </a:t>
            </a:r>
            <a:r>
              <a:rPr lang="en-US" sz="1200"/>
              <a:t>In our Spring into Reading Challenge so far, we have recorded over 1,800,000 minutes and 4,564 readers logging their minutes.</a:t>
            </a:r>
            <a:endParaRPr sz="1200"/>
          </a:p>
          <a:p>
            <a:pPr marL="0" lvl="0" indent="0" algn="l" rtl="0">
              <a:spcBef>
                <a:spcPts val="0"/>
              </a:spcBef>
              <a:spcAft>
                <a:spcPts val="0"/>
              </a:spcAft>
              <a:buNone/>
            </a:pPr>
            <a:r>
              <a:rPr lang="en-US" sz="1200" b="1"/>
              <a:t>SAY: </a:t>
            </a:r>
            <a:r>
              <a:rPr lang="en-US" sz="1200"/>
              <a:t>I believe that we can do even better than the Spring into Reading challenge.</a:t>
            </a:r>
            <a:endParaRPr sz="1200"/>
          </a:p>
          <a:p>
            <a:pPr marL="0" lvl="0" indent="0" algn="l" rtl="0">
              <a:spcBef>
                <a:spcPts val="0"/>
              </a:spcBef>
              <a:spcAft>
                <a:spcPts val="0"/>
              </a:spcAft>
              <a:buNone/>
            </a:pPr>
            <a:r>
              <a:rPr lang="en-US"/>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4f1790e8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4f1790e8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Nicole</a:t>
            </a:r>
            <a:endParaRPr sz="1200" b="1"/>
          </a:p>
          <a:p>
            <a:pPr marL="0" lvl="0" indent="0" algn="l" rtl="0">
              <a:spcBef>
                <a:spcPts val="0"/>
              </a:spcBef>
              <a:spcAft>
                <a:spcPts val="0"/>
              </a:spcAft>
              <a:buNone/>
            </a:pPr>
            <a:r>
              <a:rPr lang="en-US" sz="1200" b="1" i="1"/>
              <a:t>Do: </a:t>
            </a:r>
            <a:r>
              <a:rPr lang="en-US" sz="1200" i="1"/>
              <a:t>Present Summer Reading Promotional.</a:t>
            </a:r>
            <a:endParaRPr sz="1200" i="1"/>
          </a:p>
          <a:p>
            <a:pPr marL="0" lvl="0" indent="0" algn="l" rtl="0">
              <a:spcBef>
                <a:spcPts val="0"/>
              </a:spcBef>
              <a:spcAft>
                <a:spcPts val="0"/>
              </a:spcAft>
              <a:buNone/>
            </a:pPr>
            <a:r>
              <a:rPr lang="en-US" sz="1200" i="1" u="sng">
                <a:solidFill>
                  <a:schemeClr val="hlink"/>
                </a:solidFill>
                <a:hlinkClick r:id="rId3"/>
              </a:rPr>
              <a:t>https://www.youtube.com/watch?v=7u5fkFAC2Lk&amp;list=PLX3LSBP9fUiugtjQmhiL__ddg44jn646W</a:t>
            </a:r>
            <a:r>
              <a:rPr lang="en-US" sz="1200" i="1"/>
              <a:t> </a:t>
            </a:r>
            <a:endParaRPr sz="1200" i="1"/>
          </a:p>
          <a:p>
            <a:pPr marL="0" lvl="0" indent="0" algn="l" rtl="0">
              <a:spcBef>
                <a:spcPts val="0"/>
              </a:spcBef>
              <a:spcAft>
                <a:spcPts val="0"/>
              </a:spcAft>
              <a:buNone/>
            </a:pPr>
            <a:r>
              <a:rPr lang="en-US" sz="1200" b="1"/>
              <a:t>SAY: </a:t>
            </a:r>
            <a:r>
              <a:rPr lang="en-US" sz="1200"/>
              <a:t>We have created a promotional video for our summer reading challenge to share. It is a brief video that goes over the challenge, resources, and our goal. </a:t>
            </a:r>
            <a:endParaRPr sz="1200"/>
          </a:p>
          <a:p>
            <a:pPr marL="0" lvl="0" indent="0" algn="l" rtl="0">
              <a:spcBef>
                <a:spcPts val="0"/>
              </a:spcBef>
              <a:spcAft>
                <a:spcPts val="0"/>
              </a:spcAft>
              <a:buNone/>
            </a:pPr>
            <a:r>
              <a:rPr lang="en-US" sz="1200" b="1"/>
              <a:t>SAY: </a:t>
            </a:r>
            <a:r>
              <a:rPr lang="en-US" sz="1200"/>
              <a:t>The link directs you to the Social Media kit which contains this video and has also been translated in Spanish, Portuguese, and Haitian Creole.</a:t>
            </a:r>
            <a:endParaRPr sz="1200"/>
          </a:p>
          <a:p>
            <a:pPr marL="0" lvl="0" indent="0" algn="l" rtl="0">
              <a:spcBef>
                <a:spcPts val="0"/>
              </a:spcBef>
              <a:spcAft>
                <a:spcPts val="0"/>
              </a:spcAft>
              <a:buNone/>
            </a:pPr>
            <a:r>
              <a:rPr lang="en-US" sz="1200" b="1"/>
              <a:t>SAY: </a:t>
            </a:r>
            <a:r>
              <a:rPr lang="en-US" sz="1200"/>
              <a:t>To help you with promoting Summer Reading, we have created a Social Media Kit. This is linked on the Google Slide deck and can also be found on our Summer Reading website.</a:t>
            </a:r>
            <a:endParaRPr sz="1200"/>
          </a:p>
          <a:p>
            <a:pPr marL="0" lvl="0" indent="0" algn="l" rtl="0">
              <a:spcBef>
                <a:spcPts val="0"/>
              </a:spcBef>
              <a:spcAft>
                <a:spcPts val="0"/>
              </a:spcAft>
              <a:buNone/>
            </a:pPr>
            <a:r>
              <a:rPr lang="en-US" sz="1200" b="1"/>
              <a:t>SAY: </a:t>
            </a:r>
            <a:r>
              <a:rPr lang="en-US" sz="1200"/>
              <a:t>This kit contains sample posts and graphics for each area in social media such as Facebook, Twitter and Instagram. The graphics’ layout are the appropriate size for each medium as well.</a:t>
            </a:r>
            <a:endParaRPr sz="1200"/>
          </a:p>
          <a:p>
            <a:pPr marL="0" lvl="0" indent="0" algn="l" rtl="0">
              <a:spcBef>
                <a:spcPts val="0"/>
              </a:spcBef>
              <a:spcAft>
                <a:spcPts val="0"/>
              </a:spcAft>
              <a:buNone/>
            </a:pPr>
            <a:r>
              <a:rPr lang="en-US" sz="1200" b="1"/>
              <a:t>SAY: </a:t>
            </a:r>
            <a:r>
              <a:rPr lang="en-US" sz="1200"/>
              <a:t>These are just sample posts to help you. You can tweak them to fit your needs. </a:t>
            </a:r>
            <a:endParaRPr sz="1200"/>
          </a:p>
          <a:p>
            <a:pPr marL="0" lvl="0" indent="0" algn="l" rtl="0">
              <a:spcBef>
                <a:spcPts val="0"/>
              </a:spcBef>
              <a:spcAft>
                <a:spcPts val="0"/>
              </a:spcAft>
              <a:buNone/>
            </a:pPr>
            <a:r>
              <a:rPr lang="en-US" sz="1200" b="1"/>
              <a:t>SAY: </a:t>
            </a:r>
            <a:r>
              <a:rPr lang="en-US" sz="1200"/>
              <a:t>You will also find additional resources at the bottom along with our information if you have any questions.</a:t>
            </a:r>
            <a:endParaRPr sz="1200"/>
          </a:p>
          <a:p>
            <a:pPr marL="0" lvl="0" indent="0" algn="l" rtl="0">
              <a:spcBef>
                <a:spcPts val="0"/>
              </a:spcBef>
              <a:spcAft>
                <a:spcPts val="0"/>
              </a:spcAft>
              <a:buNone/>
            </a:pPr>
            <a:r>
              <a:rPr lang="en-US" sz="1200" b="1"/>
              <a:t>SAY: </a:t>
            </a:r>
            <a:r>
              <a:rPr lang="en-US" sz="1200"/>
              <a:t>I have also attached the Summer Reading Customizable flyer. This contains the information previously shared for students on logging into Beanstack and using the app.</a:t>
            </a:r>
            <a:endParaRPr sz="1200"/>
          </a:p>
          <a:p>
            <a:pPr marL="0" lvl="0" indent="0" algn="l" rtl="0">
              <a:spcBef>
                <a:spcPts val="0"/>
              </a:spcBef>
              <a:spcAft>
                <a:spcPts val="0"/>
              </a:spcAft>
              <a:buNone/>
            </a:pPr>
            <a:r>
              <a:rPr lang="en-US" sz="1200" b="1" i="1"/>
              <a:t>**Do:</a:t>
            </a:r>
            <a:r>
              <a:rPr lang="en-US" sz="1200" i="1"/>
              <a:t> Screenshare of Social Media Kit**</a:t>
            </a:r>
            <a:endParaRPr sz="1200" i="1"/>
          </a:p>
          <a:p>
            <a:pPr marL="0" lvl="0" indent="0" algn="l" rtl="0">
              <a:spcBef>
                <a:spcPts val="0"/>
              </a:spcBef>
              <a:spcAft>
                <a:spcPts val="0"/>
              </a:spcAft>
              <a:buNone/>
            </a:pPr>
            <a:r>
              <a:rPr lang="en-US"/>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55c9650c5_57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55c9650c5_57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Margie</a:t>
            </a:r>
            <a:endParaRPr sz="1200" b="1"/>
          </a:p>
          <a:p>
            <a:pPr marL="0" lvl="0" indent="0" algn="l" rtl="0">
              <a:spcBef>
                <a:spcPts val="0"/>
              </a:spcBef>
              <a:spcAft>
                <a:spcPts val="0"/>
              </a:spcAft>
              <a:buNone/>
            </a:pPr>
            <a:r>
              <a:rPr lang="en-US" sz="1200" b="1"/>
              <a:t>SAY: </a:t>
            </a:r>
            <a:r>
              <a:rPr lang="en-US" sz="1200"/>
              <a:t>We are very excited to announce our Summer Reading Challenge will have some great incentives as prizes this year.</a:t>
            </a:r>
            <a:endParaRPr sz="1200"/>
          </a:p>
          <a:p>
            <a:pPr marL="0" lvl="0" indent="0" algn="l" rtl="0">
              <a:spcBef>
                <a:spcPts val="0"/>
              </a:spcBef>
              <a:spcAft>
                <a:spcPts val="0"/>
              </a:spcAft>
              <a:buNone/>
            </a:pPr>
            <a:r>
              <a:rPr lang="en-US" sz="1200" b="1"/>
              <a:t>SAY: </a:t>
            </a:r>
            <a:r>
              <a:rPr lang="en-US" sz="1200"/>
              <a:t>In years past, prizes have been awarded to only three students for the overall reading minutes. This year, thanks to some generous sponsorships, OCPS will reward students in several categories. 9 students will receive Kindles for earning the highest reading minutes overall, a winner in each of the grade level bands: high school, middle school and elementary school and winners in each learning community. So, overall the 1st place winners in each category will be receiving a Kindle. Students in those categories who earn 2nd and 3rd place honors will be receiving books and other “bookish” items like bookmarks and the like.</a:t>
            </a:r>
            <a:endParaRPr sz="1200"/>
          </a:p>
          <a:p>
            <a:pPr marL="0" lvl="0" indent="0" algn="l" rtl="0">
              <a:spcBef>
                <a:spcPts val="0"/>
              </a:spcBef>
              <a:spcAft>
                <a:spcPts val="0"/>
              </a:spcAft>
              <a:buNone/>
            </a:pPr>
            <a:r>
              <a:rPr lang="en-US" sz="1200" b="1"/>
              <a:t>SAY: </a:t>
            </a:r>
            <a:r>
              <a:rPr lang="en-US" sz="1200"/>
              <a:t>We’re very excited and encourage schools to offer incentives as well. A free yearbook, free books from your Scholastic book fair and many more low cost rewards can be a great way to motivate readers. Simpy recognizing those readers on the morning announcements or on your school’s social media are free and easy ways to recognize reading!</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59614e418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59614e418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Nicole</a:t>
            </a:r>
            <a:endParaRPr sz="1200" b="1"/>
          </a:p>
          <a:p>
            <a:pPr marL="0" lvl="0" indent="0" algn="l" rtl="0">
              <a:spcBef>
                <a:spcPts val="0"/>
              </a:spcBef>
              <a:spcAft>
                <a:spcPts val="0"/>
              </a:spcAft>
              <a:buNone/>
            </a:pPr>
            <a:r>
              <a:rPr lang="en-US" sz="1200" b="1" i="1"/>
              <a:t>Do: </a:t>
            </a:r>
            <a:r>
              <a:rPr lang="en-US" sz="1200" i="1"/>
              <a:t>Present Summer Reading Promotional.</a:t>
            </a:r>
            <a:endParaRPr sz="1200" i="1"/>
          </a:p>
          <a:p>
            <a:pPr marL="0" lvl="0" indent="0" algn="l" rtl="0">
              <a:spcBef>
                <a:spcPts val="0"/>
              </a:spcBef>
              <a:spcAft>
                <a:spcPts val="0"/>
              </a:spcAft>
              <a:buNone/>
            </a:pPr>
            <a:r>
              <a:rPr lang="en-US" sz="1200" i="1" u="sng">
                <a:solidFill>
                  <a:schemeClr val="hlink"/>
                </a:solidFill>
                <a:hlinkClick r:id="rId3"/>
              </a:rPr>
              <a:t>https://www.youtube.com/watch?v=7u5fkFAC2Lk&amp;list=PLX3LSBP9fUiugtjQmhiL__ddg44jn646W</a:t>
            </a:r>
            <a:r>
              <a:rPr lang="en-US" sz="1200" i="1"/>
              <a:t> </a:t>
            </a:r>
            <a:endParaRPr sz="1200" i="1"/>
          </a:p>
          <a:p>
            <a:pPr marL="0" lvl="0" indent="0" algn="l" rtl="0">
              <a:spcBef>
                <a:spcPts val="0"/>
              </a:spcBef>
              <a:spcAft>
                <a:spcPts val="0"/>
              </a:spcAft>
              <a:buNone/>
            </a:pPr>
            <a:r>
              <a:rPr lang="en-US" sz="1200" b="1"/>
              <a:t>SAY: </a:t>
            </a:r>
            <a:r>
              <a:rPr lang="en-US" sz="1200"/>
              <a:t>We have created a promotional video for our summer reading challenge to share. It is a brief video that goes over the challenge, resources, and our goal. </a:t>
            </a:r>
            <a:endParaRPr sz="1200"/>
          </a:p>
          <a:p>
            <a:pPr marL="0" lvl="0" indent="0" algn="l" rtl="0">
              <a:spcBef>
                <a:spcPts val="0"/>
              </a:spcBef>
              <a:spcAft>
                <a:spcPts val="0"/>
              </a:spcAft>
              <a:buNone/>
            </a:pPr>
            <a:r>
              <a:rPr lang="en-US" sz="1200" b="1"/>
              <a:t>SAY: </a:t>
            </a:r>
            <a:r>
              <a:rPr lang="en-US" sz="1200"/>
              <a:t>The link directs you to the Social Media kit which contains this video and has also been translated in Spanish, Portuguese, and Haitian Creole.</a:t>
            </a:r>
            <a:endParaRPr sz="1200"/>
          </a:p>
          <a:p>
            <a:pPr marL="0" lvl="0" indent="0" algn="l" rtl="0">
              <a:spcBef>
                <a:spcPts val="0"/>
              </a:spcBef>
              <a:spcAft>
                <a:spcPts val="0"/>
              </a:spcAft>
              <a:buNone/>
            </a:pPr>
            <a:r>
              <a:rPr lang="en-US" sz="1200" b="1"/>
              <a:t>SAY: </a:t>
            </a:r>
            <a:r>
              <a:rPr lang="en-US" sz="1200"/>
              <a:t>To help you with promoting Summer Reading, we have created a Social Media Kit. This is linked on the Google Slide deck and can also be found on our Summer Reading website.</a:t>
            </a:r>
            <a:endParaRPr sz="1200"/>
          </a:p>
          <a:p>
            <a:pPr marL="0" lvl="0" indent="0" algn="l" rtl="0">
              <a:spcBef>
                <a:spcPts val="0"/>
              </a:spcBef>
              <a:spcAft>
                <a:spcPts val="0"/>
              </a:spcAft>
              <a:buNone/>
            </a:pPr>
            <a:r>
              <a:rPr lang="en-US" sz="1200" b="1"/>
              <a:t>SAY: </a:t>
            </a:r>
            <a:r>
              <a:rPr lang="en-US" sz="1200"/>
              <a:t>This kit contains sample posts and graphics for each area in social media such as Facebook, Twitter and Instagram. The graphics’ layout are the appropriate size for each medium as well.</a:t>
            </a:r>
            <a:endParaRPr sz="1200"/>
          </a:p>
          <a:p>
            <a:pPr marL="0" lvl="0" indent="0" algn="l" rtl="0">
              <a:spcBef>
                <a:spcPts val="0"/>
              </a:spcBef>
              <a:spcAft>
                <a:spcPts val="0"/>
              </a:spcAft>
              <a:buNone/>
            </a:pPr>
            <a:r>
              <a:rPr lang="en-US" sz="1200" b="1"/>
              <a:t>SAY: </a:t>
            </a:r>
            <a:r>
              <a:rPr lang="en-US" sz="1200"/>
              <a:t>These are just sample posts to help you. You can tweak them to fit your needs. </a:t>
            </a:r>
            <a:endParaRPr sz="1200"/>
          </a:p>
          <a:p>
            <a:pPr marL="0" lvl="0" indent="0" algn="l" rtl="0">
              <a:spcBef>
                <a:spcPts val="0"/>
              </a:spcBef>
              <a:spcAft>
                <a:spcPts val="0"/>
              </a:spcAft>
              <a:buNone/>
            </a:pPr>
            <a:r>
              <a:rPr lang="en-US" sz="1200" b="1"/>
              <a:t>SAY: </a:t>
            </a:r>
            <a:r>
              <a:rPr lang="en-US" sz="1200"/>
              <a:t>You will also find additional resources at the bottom along with our information if you have any questions.</a:t>
            </a:r>
            <a:endParaRPr sz="1200"/>
          </a:p>
          <a:p>
            <a:pPr marL="0" lvl="0" indent="0" algn="l" rtl="0">
              <a:spcBef>
                <a:spcPts val="0"/>
              </a:spcBef>
              <a:spcAft>
                <a:spcPts val="0"/>
              </a:spcAft>
              <a:buNone/>
            </a:pPr>
            <a:r>
              <a:rPr lang="en-US" sz="1200" b="1"/>
              <a:t>SAY: </a:t>
            </a:r>
            <a:r>
              <a:rPr lang="en-US" sz="1200"/>
              <a:t>I have also attached the Summer Reading Customizable flyer. This contains the information previously shared for students on logging into Beanstack and using the app.</a:t>
            </a:r>
            <a:endParaRPr sz="1200"/>
          </a:p>
          <a:p>
            <a:pPr marL="0" lvl="0" indent="0" algn="l" rtl="0">
              <a:spcBef>
                <a:spcPts val="0"/>
              </a:spcBef>
              <a:spcAft>
                <a:spcPts val="0"/>
              </a:spcAft>
              <a:buNone/>
            </a:pPr>
            <a:r>
              <a:rPr lang="en-US" sz="1200" b="1" i="1"/>
              <a:t>**Do:</a:t>
            </a:r>
            <a:r>
              <a:rPr lang="en-US" sz="1200" i="1"/>
              <a:t> Screenshare of Social Media Kit**</a:t>
            </a:r>
            <a:endParaRPr sz="1200" i="1"/>
          </a:p>
          <a:p>
            <a:pPr marL="0" lvl="0" indent="0" algn="l" rtl="0">
              <a:spcBef>
                <a:spcPts val="0"/>
              </a:spcBef>
              <a:spcAft>
                <a:spcPts val="0"/>
              </a:spcAft>
              <a:buNone/>
            </a:pP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59614e418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59614e418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59614e418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59614e418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4f1790e8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4f1790e8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Nicole</a:t>
            </a:r>
            <a:endParaRPr sz="1200" b="1"/>
          </a:p>
          <a:p>
            <a:pPr marL="0" lvl="0" indent="0" algn="l" rtl="0">
              <a:spcBef>
                <a:spcPts val="0"/>
              </a:spcBef>
              <a:spcAft>
                <a:spcPts val="0"/>
              </a:spcAft>
              <a:buNone/>
            </a:pPr>
            <a:r>
              <a:rPr lang="en-US" sz="1200" b="1"/>
              <a:t>SAY: </a:t>
            </a:r>
            <a:r>
              <a:rPr lang="en-US" sz="1200"/>
              <a:t>Our Summer Reading Website has been updated with various resources for students and parents.</a:t>
            </a:r>
            <a:endParaRPr sz="1200" b="1"/>
          </a:p>
          <a:p>
            <a:pPr marL="0" lvl="0" indent="0" algn="l" rtl="0">
              <a:spcBef>
                <a:spcPts val="0"/>
              </a:spcBef>
              <a:spcAft>
                <a:spcPts val="0"/>
              </a:spcAft>
              <a:buNone/>
            </a:pPr>
            <a:r>
              <a:rPr lang="en-US" sz="1200" b="1"/>
              <a:t>SAY: </a:t>
            </a:r>
            <a:r>
              <a:rPr lang="en-US" sz="1200"/>
              <a:t>We have continued to partner with OCLS and ZooBean in helping promote Summer Reading.</a:t>
            </a:r>
            <a:endParaRPr sz="1200"/>
          </a:p>
          <a:p>
            <a:pPr marL="0" lvl="0" indent="0" algn="l" rtl="0">
              <a:spcBef>
                <a:spcPts val="0"/>
              </a:spcBef>
              <a:spcAft>
                <a:spcPts val="0"/>
              </a:spcAft>
              <a:buNone/>
            </a:pPr>
            <a:r>
              <a:rPr lang="en-US" sz="1200" b="1"/>
              <a:t>SAY: </a:t>
            </a:r>
            <a:r>
              <a:rPr lang="en-US" sz="1200"/>
              <a:t>Students will continue to be able to check out eBooks in OCLS with their virtual library card.</a:t>
            </a:r>
            <a:endParaRPr sz="1200"/>
          </a:p>
          <a:p>
            <a:pPr marL="0" lvl="0" indent="0" algn="l" rtl="0">
              <a:spcBef>
                <a:spcPts val="0"/>
              </a:spcBef>
              <a:spcAft>
                <a:spcPts val="0"/>
              </a:spcAft>
              <a:buNone/>
            </a:pPr>
            <a:r>
              <a:rPr lang="en-US" sz="1200" b="1"/>
              <a:t>SAY: </a:t>
            </a:r>
            <a:r>
              <a:rPr lang="en-US" sz="1200"/>
              <a:t>The hyperlinked Beanstack directs you to the Beanstack Canvas page that has various information and the student video on how to navigate through Beanstack. </a:t>
            </a:r>
            <a:endParaRPr sz="1200"/>
          </a:p>
          <a:p>
            <a:pPr marL="0" lvl="0" indent="0" algn="l" rtl="0">
              <a:spcBef>
                <a:spcPts val="0"/>
              </a:spcBef>
              <a:spcAft>
                <a:spcPts val="0"/>
              </a:spcAft>
              <a:buNone/>
            </a:pPr>
            <a:r>
              <a:rPr lang="en-US" sz="1200" b="1"/>
              <a:t>SAY: </a:t>
            </a:r>
            <a:r>
              <a:rPr lang="en-US" sz="1200"/>
              <a:t>On the website, you will find links to Beanstack, OCLS Summer Reading program, and the SSYRA reading lists for students.</a:t>
            </a:r>
            <a:endParaRPr sz="1200"/>
          </a:p>
          <a:p>
            <a:pPr marL="0" lvl="0" indent="0" algn="l" rtl="0">
              <a:spcBef>
                <a:spcPts val="0"/>
              </a:spcBef>
              <a:spcAft>
                <a:spcPts val="0"/>
              </a:spcAft>
              <a:buNone/>
            </a:pPr>
            <a:r>
              <a:rPr lang="en-US" sz="1200" b="1"/>
              <a:t>SAY: </a:t>
            </a:r>
            <a:r>
              <a:rPr lang="en-US" sz="1200"/>
              <a:t>Students will also be able to view the student “How to” video on how to navigate through Beanstack.</a:t>
            </a:r>
            <a:endParaRPr sz="1200"/>
          </a:p>
          <a:p>
            <a:pPr marL="0" lvl="0" indent="0" algn="l" rtl="0">
              <a:spcBef>
                <a:spcPts val="0"/>
              </a:spcBef>
              <a:spcAft>
                <a:spcPts val="0"/>
              </a:spcAft>
              <a:buNone/>
            </a:pPr>
            <a:r>
              <a:rPr lang="en-US" sz="1200" b="1" i="1"/>
              <a:t>**Do: </a:t>
            </a:r>
            <a:r>
              <a:rPr lang="en-US" sz="1200" i="1"/>
              <a:t>Screen Share to show the Summer Reading Website**</a:t>
            </a:r>
            <a:endParaRPr sz="1200" i="1"/>
          </a:p>
          <a:p>
            <a:pPr marL="0" lvl="0" indent="0" algn="l" rtl="0">
              <a:spcBef>
                <a:spcPts val="0"/>
              </a:spcBef>
              <a:spcAft>
                <a:spcPts val="0"/>
              </a:spcAft>
              <a:buNone/>
            </a:pPr>
            <a:r>
              <a:rPr lang="en-US"/>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1f2e1c3c_34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51f2e1c3c_34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t>Nicole</a:t>
            </a:r>
            <a:endParaRPr sz="1200" b="1"/>
          </a:p>
          <a:p>
            <a:pPr marL="0" lvl="0" indent="0" algn="l" rtl="0">
              <a:spcBef>
                <a:spcPts val="0"/>
              </a:spcBef>
              <a:spcAft>
                <a:spcPts val="0"/>
              </a:spcAft>
              <a:buNone/>
            </a:pPr>
            <a:r>
              <a:rPr lang="en-US" sz="1200" b="1"/>
              <a:t>SAY: </a:t>
            </a:r>
            <a:r>
              <a:rPr lang="en-US" sz="1200"/>
              <a:t>Beanstack is what students would use to log their minutes.</a:t>
            </a:r>
            <a:endParaRPr sz="1200"/>
          </a:p>
          <a:p>
            <a:pPr marL="0" lvl="0" indent="0" algn="l" rtl="0">
              <a:spcBef>
                <a:spcPts val="0"/>
              </a:spcBef>
              <a:spcAft>
                <a:spcPts val="0"/>
              </a:spcAft>
              <a:buNone/>
            </a:pPr>
            <a:r>
              <a:rPr lang="en-US" sz="1200" b="1"/>
              <a:t>SAY: </a:t>
            </a:r>
            <a:r>
              <a:rPr lang="en-US" sz="1200"/>
              <a:t>Here we have a snapshot of the students Reader Profile.</a:t>
            </a:r>
            <a:endParaRPr sz="1200"/>
          </a:p>
          <a:p>
            <a:pPr marL="0" lvl="0" indent="0" algn="l" rtl="0">
              <a:spcBef>
                <a:spcPts val="0"/>
              </a:spcBef>
              <a:spcAft>
                <a:spcPts val="0"/>
              </a:spcAft>
              <a:buNone/>
            </a:pPr>
            <a:r>
              <a:rPr lang="en-US" sz="1200" b="1"/>
              <a:t>SAY: </a:t>
            </a:r>
            <a:r>
              <a:rPr lang="en-US" sz="1200"/>
              <a:t>From this page, students can access their challenges, log their minutes, write a review, and link their profile to their OCLS account.</a:t>
            </a:r>
            <a:endParaRPr sz="1200"/>
          </a:p>
          <a:p>
            <a:pPr marL="0" lvl="0" indent="0" algn="l" rtl="0">
              <a:spcBef>
                <a:spcPts val="0"/>
              </a:spcBef>
              <a:spcAft>
                <a:spcPts val="0"/>
              </a:spcAft>
              <a:buNone/>
            </a:pPr>
            <a:r>
              <a:rPr lang="en-US" sz="1200" b="1"/>
              <a:t>SAY: </a:t>
            </a:r>
            <a:r>
              <a:rPr lang="en-US" sz="1200"/>
              <a:t>Beanstack is easy to navigate. We have also included the Beanstack Student Guide to help them with step by step information on logging their minutes.</a:t>
            </a:r>
            <a:endParaRPr sz="1200"/>
          </a:p>
          <a:p>
            <a:pPr marL="0" lvl="0" indent="0" algn="l" rtl="0">
              <a:spcBef>
                <a:spcPts val="0"/>
              </a:spcBef>
              <a:spcAft>
                <a:spcPts val="0"/>
              </a:spcAft>
              <a:buNone/>
            </a:pPr>
            <a:r>
              <a:rPr lang="en-US" sz="1200" b="1"/>
              <a:t>SAY: </a:t>
            </a:r>
            <a:r>
              <a:rPr lang="en-US" sz="1200"/>
              <a:t>Remember that these documents were created in the OCPS domain, so you will need to use your OCPS credentials to access them.</a:t>
            </a:r>
            <a:endParaRPr sz="1200"/>
          </a:p>
          <a:p>
            <a:pPr marL="0" lvl="0" indent="0" algn="l" rtl="0">
              <a:spcBef>
                <a:spcPts val="0"/>
              </a:spcBef>
              <a:spcAft>
                <a:spcPts val="0"/>
              </a:spcAft>
              <a:buNone/>
            </a:pPr>
            <a:r>
              <a:rPr lang="en-US" sz="1200" b="1"/>
              <a:t>SAY: </a:t>
            </a:r>
            <a:r>
              <a:rPr lang="en-US" sz="1200"/>
              <a:t>If you are sharing these with parents or anyone outside of OCPS, you would need to download them as a PDF and then share out. </a:t>
            </a:r>
            <a:endParaRPr sz="1200"/>
          </a:p>
          <a:p>
            <a:pPr marL="0" lvl="0" indent="0" algn="l" rtl="0">
              <a:spcBef>
                <a:spcPts val="0"/>
              </a:spcBef>
              <a:spcAft>
                <a:spcPts val="0"/>
              </a:spcAft>
              <a:buNone/>
            </a:pPr>
            <a:endParaRPr sz="1200" i="1"/>
          </a:p>
          <a:p>
            <a:pPr marL="0" lvl="0" indent="0" algn="l" rtl="0">
              <a:spcBef>
                <a:spcPts val="0"/>
              </a:spcBef>
              <a:spcAft>
                <a:spcPts val="0"/>
              </a:spcAft>
              <a:buNone/>
            </a:pPr>
            <a:r>
              <a:rPr lang="en-US"/>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47833" y="352633"/>
            <a:ext cx="10911600" cy="1964700"/>
          </a:xfrm>
          <a:prstGeom prst="rect">
            <a:avLst/>
          </a:prstGeom>
        </p:spPr>
        <p:txBody>
          <a:bodyPr spcFirstLastPara="1" wrap="square" lIns="121900" tIns="121900" rIns="121900" bIns="121900" anchor="b" anchorCtr="0">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a:endParaRPr/>
          </a:p>
        </p:txBody>
      </p:sp>
      <p:sp>
        <p:nvSpPr>
          <p:cNvPr id="12" name="Google Shape;12;p2"/>
          <p:cNvSpPr txBox="1">
            <a:spLocks noGrp="1"/>
          </p:cNvSpPr>
          <p:nvPr>
            <p:ph type="subTitle" idx="1"/>
          </p:nvPr>
        </p:nvSpPr>
        <p:spPr>
          <a:xfrm>
            <a:off x="647833" y="2317433"/>
            <a:ext cx="10911600" cy="11481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13" name="Google Shape;13;p2"/>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415600" y="990668"/>
            <a:ext cx="11360700" cy="26751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16000"/>
              <a:buFont typeface="Source Sans Pro"/>
              <a:buNone/>
              <a:defRPr sz="16000">
                <a:latin typeface="Source Sans Pro"/>
                <a:ea typeface="Source Sans Pro"/>
                <a:cs typeface="Source Sans Pro"/>
                <a:sym typeface="Source Sans Pro"/>
              </a:defRPr>
            </a:lvl1pPr>
            <a:lvl2pPr lvl="1" algn="ctr">
              <a:spcBef>
                <a:spcPts val="0"/>
              </a:spcBef>
              <a:spcAft>
                <a:spcPts val="0"/>
              </a:spcAft>
              <a:buSzPts val="16000"/>
              <a:buFont typeface="Source Sans Pro"/>
              <a:buNone/>
              <a:defRPr sz="16000">
                <a:latin typeface="Source Sans Pro"/>
                <a:ea typeface="Source Sans Pro"/>
                <a:cs typeface="Source Sans Pro"/>
                <a:sym typeface="Source Sans Pro"/>
              </a:defRPr>
            </a:lvl2pPr>
            <a:lvl3pPr lvl="2" algn="ctr">
              <a:spcBef>
                <a:spcPts val="0"/>
              </a:spcBef>
              <a:spcAft>
                <a:spcPts val="0"/>
              </a:spcAft>
              <a:buSzPts val="16000"/>
              <a:buFont typeface="Source Sans Pro"/>
              <a:buNone/>
              <a:defRPr sz="16000">
                <a:latin typeface="Source Sans Pro"/>
                <a:ea typeface="Source Sans Pro"/>
                <a:cs typeface="Source Sans Pro"/>
                <a:sym typeface="Source Sans Pro"/>
              </a:defRPr>
            </a:lvl3pPr>
            <a:lvl4pPr lvl="3" algn="ctr">
              <a:spcBef>
                <a:spcPts val="0"/>
              </a:spcBef>
              <a:spcAft>
                <a:spcPts val="0"/>
              </a:spcAft>
              <a:buSzPts val="16000"/>
              <a:buFont typeface="Source Sans Pro"/>
              <a:buNone/>
              <a:defRPr sz="16000">
                <a:latin typeface="Source Sans Pro"/>
                <a:ea typeface="Source Sans Pro"/>
                <a:cs typeface="Source Sans Pro"/>
                <a:sym typeface="Source Sans Pro"/>
              </a:defRPr>
            </a:lvl4pPr>
            <a:lvl5pPr lvl="4" algn="ctr">
              <a:spcBef>
                <a:spcPts val="0"/>
              </a:spcBef>
              <a:spcAft>
                <a:spcPts val="0"/>
              </a:spcAft>
              <a:buSzPts val="16000"/>
              <a:buFont typeface="Source Sans Pro"/>
              <a:buNone/>
              <a:defRPr sz="16000">
                <a:latin typeface="Source Sans Pro"/>
                <a:ea typeface="Source Sans Pro"/>
                <a:cs typeface="Source Sans Pro"/>
                <a:sym typeface="Source Sans Pro"/>
              </a:defRPr>
            </a:lvl5pPr>
            <a:lvl6pPr lvl="5" algn="ctr">
              <a:spcBef>
                <a:spcPts val="0"/>
              </a:spcBef>
              <a:spcAft>
                <a:spcPts val="0"/>
              </a:spcAft>
              <a:buSzPts val="16000"/>
              <a:buFont typeface="Source Sans Pro"/>
              <a:buNone/>
              <a:defRPr sz="16000">
                <a:latin typeface="Source Sans Pro"/>
                <a:ea typeface="Source Sans Pro"/>
                <a:cs typeface="Source Sans Pro"/>
                <a:sym typeface="Source Sans Pro"/>
              </a:defRPr>
            </a:lvl6pPr>
            <a:lvl7pPr lvl="6" algn="ctr">
              <a:spcBef>
                <a:spcPts val="0"/>
              </a:spcBef>
              <a:spcAft>
                <a:spcPts val="0"/>
              </a:spcAft>
              <a:buSzPts val="16000"/>
              <a:buFont typeface="Source Sans Pro"/>
              <a:buNone/>
              <a:defRPr sz="16000">
                <a:latin typeface="Source Sans Pro"/>
                <a:ea typeface="Source Sans Pro"/>
                <a:cs typeface="Source Sans Pro"/>
                <a:sym typeface="Source Sans Pro"/>
              </a:defRPr>
            </a:lvl7pPr>
            <a:lvl8pPr lvl="7" algn="ctr">
              <a:spcBef>
                <a:spcPts val="0"/>
              </a:spcBef>
              <a:spcAft>
                <a:spcPts val="0"/>
              </a:spcAft>
              <a:buSzPts val="16000"/>
              <a:buFont typeface="Source Sans Pro"/>
              <a:buNone/>
              <a:defRPr sz="16000">
                <a:latin typeface="Source Sans Pro"/>
                <a:ea typeface="Source Sans Pro"/>
                <a:cs typeface="Source Sans Pro"/>
                <a:sym typeface="Source Sans Pro"/>
              </a:defRPr>
            </a:lvl8pPr>
            <a:lvl9pPr lvl="8" algn="ctr">
              <a:spcBef>
                <a:spcPts val="0"/>
              </a:spcBef>
              <a:spcAft>
                <a:spcPts val="0"/>
              </a:spcAft>
              <a:buSzPts val="16000"/>
              <a:buFont typeface="Source Sans Pro"/>
              <a:buNone/>
              <a:defRPr sz="16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415600" y="3793576"/>
            <a:ext cx="11360700" cy="17343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Clr>
                <a:schemeClr val="lt1"/>
              </a:buClr>
              <a:buSzPts val="2400"/>
              <a:buChar char="●"/>
              <a:defRPr>
                <a:solidFill>
                  <a:schemeClr val="lt1"/>
                </a:solidFill>
              </a:defRPr>
            </a:lvl1pPr>
            <a:lvl2pPr marL="914400" lvl="1" indent="-349250" algn="ctr">
              <a:spcBef>
                <a:spcPts val="2100"/>
              </a:spcBef>
              <a:spcAft>
                <a:spcPts val="0"/>
              </a:spcAft>
              <a:buClr>
                <a:schemeClr val="lt1"/>
              </a:buClr>
              <a:buSzPts val="1900"/>
              <a:buChar char="○"/>
              <a:defRPr>
                <a:solidFill>
                  <a:schemeClr val="lt1"/>
                </a:solidFill>
              </a:defRPr>
            </a:lvl2pPr>
            <a:lvl3pPr marL="1371600" lvl="2" indent="-349250" algn="ctr">
              <a:spcBef>
                <a:spcPts val="2100"/>
              </a:spcBef>
              <a:spcAft>
                <a:spcPts val="0"/>
              </a:spcAft>
              <a:buClr>
                <a:schemeClr val="lt1"/>
              </a:buClr>
              <a:buSzPts val="1900"/>
              <a:buChar char="■"/>
              <a:defRPr>
                <a:solidFill>
                  <a:schemeClr val="lt1"/>
                </a:solidFill>
              </a:defRPr>
            </a:lvl3pPr>
            <a:lvl4pPr marL="1828800" lvl="3" indent="-349250" algn="ctr">
              <a:spcBef>
                <a:spcPts val="2100"/>
              </a:spcBef>
              <a:spcAft>
                <a:spcPts val="0"/>
              </a:spcAft>
              <a:buClr>
                <a:schemeClr val="lt1"/>
              </a:buClr>
              <a:buSzPts val="1900"/>
              <a:buChar char="●"/>
              <a:defRPr>
                <a:solidFill>
                  <a:schemeClr val="lt1"/>
                </a:solidFill>
              </a:defRPr>
            </a:lvl4pPr>
            <a:lvl5pPr marL="2286000" lvl="4" indent="-349250" algn="ctr">
              <a:spcBef>
                <a:spcPts val="2100"/>
              </a:spcBef>
              <a:spcAft>
                <a:spcPts val="0"/>
              </a:spcAft>
              <a:buClr>
                <a:schemeClr val="lt1"/>
              </a:buClr>
              <a:buSzPts val="1900"/>
              <a:buChar char="○"/>
              <a:defRPr>
                <a:solidFill>
                  <a:schemeClr val="lt1"/>
                </a:solidFill>
              </a:defRPr>
            </a:lvl5pPr>
            <a:lvl6pPr marL="2743200" lvl="5" indent="-349250" algn="ctr">
              <a:spcBef>
                <a:spcPts val="2100"/>
              </a:spcBef>
              <a:spcAft>
                <a:spcPts val="0"/>
              </a:spcAft>
              <a:buClr>
                <a:schemeClr val="lt1"/>
              </a:buClr>
              <a:buSzPts val="1900"/>
              <a:buChar char="■"/>
              <a:defRPr>
                <a:solidFill>
                  <a:schemeClr val="lt1"/>
                </a:solidFill>
              </a:defRPr>
            </a:lvl6pPr>
            <a:lvl7pPr marL="3200400" lvl="6" indent="-349250" algn="ctr">
              <a:spcBef>
                <a:spcPts val="2100"/>
              </a:spcBef>
              <a:spcAft>
                <a:spcPts val="0"/>
              </a:spcAft>
              <a:buClr>
                <a:schemeClr val="lt1"/>
              </a:buClr>
              <a:buSzPts val="1900"/>
              <a:buChar char="●"/>
              <a:defRPr>
                <a:solidFill>
                  <a:schemeClr val="lt1"/>
                </a:solidFill>
              </a:defRPr>
            </a:lvl7pPr>
            <a:lvl8pPr marL="3657600" lvl="7" indent="-349250" algn="ctr">
              <a:spcBef>
                <a:spcPts val="2100"/>
              </a:spcBef>
              <a:spcAft>
                <a:spcPts val="0"/>
              </a:spcAft>
              <a:buClr>
                <a:schemeClr val="lt1"/>
              </a:buClr>
              <a:buSzPts val="1900"/>
              <a:buChar char="○"/>
              <a:defRPr>
                <a:solidFill>
                  <a:schemeClr val="lt1"/>
                </a:solidFill>
              </a:defRPr>
            </a:lvl8pPr>
            <a:lvl9pPr marL="4114800" lvl="8" indent="-349250" algn="ctr">
              <a:spcBef>
                <a:spcPts val="2100"/>
              </a:spcBef>
              <a:spcAft>
                <a:spcPts val="2100"/>
              </a:spcAft>
              <a:buClr>
                <a:schemeClr val="lt1"/>
              </a:buClr>
              <a:buSzPts val="1900"/>
              <a:buChar char="■"/>
              <a:defRPr>
                <a:solidFill>
                  <a:schemeClr val="lt1"/>
                </a:solidFill>
              </a:defRPr>
            </a:lvl9pPr>
          </a:lstStyle>
          <a:p>
            <a:endParaRPr/>
          </a:p>
        </p:txBody>
      </p:sp>
      <p:sp>
        <p:nvSpPr>
          <p:cNvPr id="51" name="Google Shape;51;p11"/>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409074" y="1502192"/>
            <a:ext cx="9144000" cy="2179500"/>
          </a:xfrm>
          <a:prstGeom prst="rect">
            <a:avLst/>
          </a:prstGeom>
          <a:noFill/>
          <a:ln>
            <a:noFill/>
          </a:ln>
        </p:spPr>
        <p:txBody>
          <a:bodyPr spcFirstLastPara="1" wrap="square" lIns="91425" tIns="45700" rIns="91425" bIns="45700" anchor="ctr" anchorCtr="0">
            <a:noAutofit/>
          </a:bodyPr>
          <a:lstStyle>
            <a:lvl1pPr lvl="0" algn="l" rtl="0">
              <a:lnSpc>
                <a:spcPct val="133333"/>
              </a:lnSpc>
              <a:spcBef>
                <a:spcPts val="0"/>
              </a:spcBef>
              <a:spcAft>
                <a:spcPts val="0"/>
              </a:spcAft>
              <a:buClr>
                <a:schemeClr val="lt1"/>
              </a:buClr>
              <a:buSzPts val="6600"/>
              <a:buFont typeface="Cambria"/>
              <a:buNone/>
              <a:defRPr sz="6600" b="1">
                <a:solidFill>
                  <a:schemeClr val="lt1"/>
                </a:solidFill>
              </a:defRPr>
            </a:lvl1pPr>
            <a:lvl2pPr lvl="1" rtl="0">
              <a:spcBef>
                <a:spcPts val="180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6" name="Google Shape;56;p13"/>
          <p:cNvSpPr txBox="1">
            <a:spLocks noGrp="1"/>
          </p:cNvSpPr>
          <p:nvPr>
            <p:ph type="subTitle" idx="1"/>
          </p:nvPr>
        </p:nvSpPr>
        <p:spPr>
          <a:xfrm>
            <a:off x="409074" y="4003193"/>
            <a:ext cx="4339500" cy="625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1000"/>
              </a:spcBef>
              <a:spcAft>
                <a:spcPts val="0"/>
              </a:spcAft>
              <a:buClr>
                <a:schemeClr val="lt1"/>
              </a:buClr>
              <a:buSzPts val="2000"/>
              <a:buNone/>
              <a:defRPr sz="2000" b="0">
                <a:solidFill>
                  <a:schemeClr val="lt1"/>
                </a:solidFill>
                <a:latin typeface="Calibri"/>
                <a:ea typeface="Calibri"/>
                <a:cs typeface="Calibri"/>
                <a:sym typeface="Calibri"/>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800"/>
              <a:buNone/>
              <a:defRPr sz="18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sp>
        <p:nvSpPr>
          <p:cNvPr id="57" name="Google Shape;57;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3"/>
          <p:cNvSpPr txBox="1">
            <a:spLocks noGrp="1"/>
          </p:cNvSpPr>
          <p:nvPr>
            <p:ph type="body" idx="2"/>
          </p:nvPr>
        </p:nvSpPr>
        <p:spPr>
          <a:xfrm>
            <a:off x="5213350" y="4003193"/>
            <a:ext cx="4340100" cy="617400"/>
          </a:xfrm>
          <a:prstGeom prst="rect">
            <a:avLst/>
          </a:prstGeom>
          <a:noFill/>
          <a:ln>
            <a:noFill/>
          </a:ln>
        </p:spPr>
        <p:txBody>
          <a:bodyPr spcFirstLastPara="1" wrap="square" lIns="91425" tIns="45700" rIns="91425" bIns="45700" anchor="b" anchorCtr="0">
            <a:noAutofit/>
          </a:bodyPr>
          <a:lstStyle>
            <a:lvl1pPr marL="457200" lvl="0" indent="-228600" algn="r" rtl="0">
              <a:lnSpc>
                <a:spcPct val="90000"/>
              </a:lnSpc>
              <a:spcBef>
                <a:spcPts val="1000"/>
              </a:spcBef>
              <a:spcAft>
                <a:spcPts val="0"/>
              </a:spcAft>
              <a:buClr>
                <a:schemeClr val="lt1"/>
              </a:buClr>
              <a:buSzPts val="2000"/>
              <a:buNone/>
              <a:defRPr sz="2000">
                <a:solidFill>
                  <a:schemeClr val="lt1"/>
                </a:solidFill>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Blank">
  <p:cSld name="Title/Blank">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accent2"/>
              </a:buClr>
              <a:buSzPts val="4400"/>
              <a:buFont typeface="Calibri"/>
              <a:buNone/>
              <a:defRPr>
                <a:solidFill>
                  <a:schemeClr val="accent2"/>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accent2"/>
              </a:buClr>
              <a:buSzPts val="4400"/>
              <a:buFont typeface="Calibri"/>
              <a:buNone/>
              <a:defRPr>
                <a:solidFill>
                  <a:schemeClr val="accent2"/>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3" name="Google Shape;63;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accent2"/>
              </a:buClr>
              <a:buSzPts val="2800"/>
              <a:buChar char="●"/>
              <a:defRPr>
                <a:solidFill>
                  <a:schemeClr val="accent2"/>
                </a:solidFill>
              </a:defRPr>
            </a:lvl1pPr>
            <a:lvl2pPr marL="914400" lvl="1" indent="-381000" algn="l" rtl="0">
              <a:lnSpc>
                <a:spcPct val="90000"/>
              </a:lnSpc>
              <a:spcBef>
                <a:spcPts val="2100"/>
              </a:spcBef>
              <a:spcAft>
                <a:spcPts val="0"/>
              </a:spcAft>
              <a:buClr>
                <a:schemeClr val="accent2"/>
              </a:buClr>
              <a:buSzPts val="2400"/>
              <a:buChar char="○"/>
              <a:defRPr>
                <a:solidFill>
                  <a:schemeClr val="accent2"/>
                </a:solidFill>
              </a:defRPr>
            </a:lvl2pPr>
            <a:lvl3pPr marL="1371600" lvl="2" indent="-355600" algn="l" rtl="0">
              <a:lnSpc>
                <a:spcPct val="90000"/>
              </a:lnSpc>
              <a:spcBef>
                <a:spcPts val="2100"/>
              </a:spcBef>
              <a:spcAft>
                <a:spcPts val="0"/>
              </a:spcAft>
              <a:buClr>
                <a:schemeClr val="accent2"/>
              </a:buClr>
              <a:buSzPts val="2000"/>
              <a:buChar char="■"/>
              <a:defRPr>
                <a:solidFill>
                  <a:schemeClr val="accent2"/>
                </a:solidFill>
              </a:defRPr>
            </a:lvl3pPr>
            <a:lvl4pPr marL="1828800" lvl="3" indent="-342900" algn="l" rtl="0">
              <a:lnSpc>
                <a:spcPct val="90000"/>
              </a:lnSpc>
              <a:spcBef>
                <a:spcPts val="2100"/>
              </a:spcBef>
              <a:spcAft>
                <a:spcPts val="0"/>
              </a:spcAft>
              <a:buClr>
                <a:schemeClr val="accent2"/>
              </a:buClr>
              <a:buSzPts val="1800"/>
              <a:buChar char="●"/>
              <a:defRPr>
                <a:solidFill>
                  <a:schemeClr val="accent2"/>
                </a:solidFill>
              </a:defRPr>
            </a:lvl4pPr>
            <a:lvl5pPr marL="2286000" lvl="4" indent="-342900" algn="l" rtl="0">
              <a:lnSpc>
                <a:spcPct val="90000"/>
              </a:lnSpc>
              <a:spcBef>
                <a:spcPts val="2100"/>
              </a:spcBef>
              <a:spcAft>
                <a:spcPts val="0"/>
              </a:spcAft>
              <a:buClr>
                <a:schemeClr val="accent2"/>
              </a:buClr>
              <a:buSzPts val="1800"/>
              <a:buChar char="○"/>
              <a:defRPr>
                <a:solidFill>
                  <a:schemeClr val="accent2"/>
                </a:solidFill>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64" name="Google Shape;64;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38200" y="225979"/>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18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8" name="Google Shape;68;p16"/>
          <p:cNvSpPr txBox="1">
            <a:spLocks noGrp="1"/>
          </p:cNvSpPr>
          <p:nvPr>
            <p:ph type="body" idx="1"/>
          </p:nvPr>
        </p:nvSpPr>
        <p:spPr>
          <a:xfrm>
            <a:off x="838200" y="2277979"/>
            <a:ext cx="5181600" cy="3899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accent2"/>
              </a:buClr>
              <a:buSzPts val="2800"/>
              <a:buChar char="●"/>
              <a:defRPr>
                <a:solidFill>
                  <a:schemeClr val="accent2"/>
                </a:solidFill>
              </a:defRPr>
            </a:lvl1pPr>
            <a:lvl2pPr marL="914400" lvl="1" indent="-381000" algn="l" rtl="0">
              <a:lnSpc>
                <a:spcPct val="90000"/>
              </a:lnSpc>
              <a:spcBef>
                <a:spcPts val="2100"/>
              </a:spcBef>
              <a:spcAft>
                <a:spcPts val="0"/>
              </a:spcAft>
              <a:buClr>
                <a:schemeClr val="accent2"/>
              </a:buClr>
              <a:buSzPts val="2400"/>
              <a:buChar char="○"/>
              <a:defRPr>
                <a:solidFill>
                  <a:schemeClr val="accent2"/>
                </a:solidFill>
              </a:defRPr>
            </a:lvl2pPr>
            <a:lvl3pPr marL="1371600" lvl="2" indent="-355600" algn="l" rtl="0">
              <a:lnSpc>
                <a:spcPct val="90000"/>
              </a:lnSpc>
              <a:spcBef>
                <a:spcPts val="2100"/>
              </a:spcBef>
              <a:spcAft>
                <a:spcPts val="0"/>
              </a:spcAft>
              <a:buClr>
                <a:schemeClr val="accent2"/>
              </a:buClr>
              <a:buSzPts val="2000"/>
              <a:buChar char="■"/>
              <a:defRPr>
                <a:solidFill>
                  <a:schemeClr val="accent2"/>
                </a:solidFill>
              </a:defRPr>
            </a:lvl3pPr>
            <a:lvl4pPr marL="1828800" lvl="3" indent="-342900" algn="l" rtl="0">
              <a:lnSpc>
                <a:spcPct val="90000"/>
              </a:lnSpc>
              <a:spcBef>
                <a:spcPts val="2100"/>
              </a:spcBef>
              <a:spcAft>
                <a:spcPts val="0"/>
              </a:spcAft>
              <a:buClr>
                <a:schemeClr val="accent2"/>
              </a:buClr>
              <a:buSzPts val="1800"/>
              <a:buChar char="●"/>
              <a:defRPr>
                <a:solidFill>
                  <a:schemeClr val="accent2"/>
                </a:solidFill>
              </a:defRPr>
            </a:lvl4pPr>
            <a:lvl5pPr marL="2286000" lvl="4" indent="-342900" algn="l" rtl="0">
              <a:lnSpc>
                <a:spcPct val="90000"/>
              </a:lnSpc>
              <a:spcBef>
                <a:spcPts val="2100"/>
              </a:spcBef>
              <a:spcAft>
                <a:spcPts val="0"/>
              </a:spcAft>
              <a:buClr>
                <a:schemeClr val="accent2"/>
              </a:buClr>
              <a:buSzPts val="1800"/>
              <a:buChar char="○"/>
              <a:defRPr>
                <a:solidFill>
                  <a:schemeClr val="accent2"/>
                </a:solidFill>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69" name="Google Shape;69;p16"/>
          <p:cNvSpPr txBox="1">
            <a:spLocks noGrp="1"/>
          </p:cNvSpPr>
          <p:nvPr>
            <p:ph type="body" idx="2"/>
          </p:nvPr>
        </p:nvSpPr>
        <p:spPr>
          <a:xfrm>
            <a:off x="6172200" y="2277979"/>
            <a:ext cx="5181600" cy="38991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accent2"/>
              </a:buClr>
              <a:buSzPts val="2800"/>
              <a:buChar char="●"/>
              <a:defRPr>
                <a:solidFill>
                  <a:schemeClr val="accent2"/>
                </a:solidFill>
              </a:defRPr>
            </a:lvl1pPr>
            <a:lvl2pPr marL="914400" lvl="1" indent="-381000" algn="l" rtl="0">
              <a:lnSpc>
                <a:spcPct val="90000"/>
              </a:lnSpc>
              <a:spcBef>
                <a:spcPts val="2100"/>
              </a:spcBef>
              <a:spcAft>
                <a:spcPts val="0"/>
              </a:spcAft>
              <a:buClr>
                <a:schemeClr val="accent2"/>
              </a:buClr>
              <a:buSzPts val="2400"/>
              <a:buChar char="○"/>
              <a:defRPr>
                <a:solidFill>
                  <a:schemeClr val="accent2"/>
                </a:solidFill>
              </a:defRPr>
            </a:lvl2pPr>
            <a:lvl3pPr marL="1371600" lvl="2" indent="-355600" algn="l" rtl="0">
              <a:lnSpc>
                <a:spcPct val="90000"/>
              </a:lnSpc>
              <a:spcBef>
                <a:spcPts val="2100"/>
              </a:spcBef>
              <a:spcAft>
                <a:spcPts val="0"/>
              </a:spcAft>
              <a:buClr>
                <a:schemeClr val="accent2"/>
              </a:buClr>
              <a:buSzPts val="2000"/>
              <a:buChar char="■"/>
              <a:defRPr>
                <a:solidFill>
                  <a:schemeClr val="accent2"/>
                </a:solidFill>
              </a:defRPr>
            </a:lvl3pPr>
            <a:lvl4pPr marL="1828800" lvl="3" indent="-342900" algn="l" rtl="0">
              <a:lnSpc>
                <a:spcPct val="90000"/>
              </a:lnSpc>
              <a:spcBef>
                <a:spcPts val="2100"/>
              </a:spcBef>
              <a:spcAft>
                <a:spcPts val="0"/>
              </a:spcAft>
              <a:buClr>
                <a:schemeClr val="accent2"/>
              </a:buClr>
              <a:buSzPts val="1800"/>
              <a:buChar char="●"/>
              <a:defRPr>
                <a:solidFill>
                  <a:schemeClr val="accent2"/>
                </a:solidFill>
              </a:defRPr>
            </a:lvl4pPr>
            <a:lvl5pPr marL="2286000" lvl="4" indent="-342900" algn="l" rtl="0">
              <a:lnSpc>
                <a:spcPct val="90000"/>
              </a:lnSpc>
              <a:spcBef>
                <a:spcPts val="2100"/>
              </a:spcBef>
              <a:spcAft>
                <a:spcPts val="0"/>
              </a:spcAft>
              <a:buClr>
                <a:schemeClr val="accent2"/>
              </a:buClr>
              <a:buSzPts val="1800"/>
              <a:buChar char="○"/>
              <a:defRPr>
                <a:solidFill>
                  <a:schemeClr val="accent2"/>
                </a:solidFill>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70" name="Google Shape;70;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 name="Google Shape;17;p3"/>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0" name="Google Shape;20;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 name="Google Shape;21;p4"/>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4" name="Google Shape;24;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5" name="Google Shape;25;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6" name="Google Shape;26;p5"/>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9" name="Google Shape;29;p6"/>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2" name="Google Shape;32;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3" name="Google Shape;33;p7"/>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53667" y="701800"/>
            <a:ext cx="74721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36" name="Google Shape;36;p8"/>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6182400" y="107600"/>
            <a:ext cx="5901900" cy="66429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354000" y="1575600"/>
            <a:ext cx="5393700" cy="20448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a:endParaRPr/>
          </a:p>
        </p:txBody>
      </p:sp>
      <p:sp>
        <p:nvSpPr>
          <p:cNvPr id="41" name="Google Shape;41;p9"/>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 name="Google Shape;42;p9"/>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
        <p:nvSpPr>
          <p:cNvPr id="43" name="Google Shape;43;p9"/>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2800"/>
              <a:buNone/>
              <a:defRPr sz="2800"/>
            </a:lvl1pPr>
          </a:lstStyle>
          <a:p>
            <a:endParaRPr/>
          </a:p>
        </p:txBody>
      </p:sp>
      <p:sp>
        <p:nvSpPr>
          <p:cNvPr id="46" name="Google Shape;46;p10"/>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8313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1pPr>
            <a:lvl2pPr lvl="1">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2pPr>
            <a:lvl3pPr lvl="2">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3pPr>
            <a:lvl4pPr lvl="3">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4pPr>
            <a:lvl5pPr lvl="4">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5pPr>
            <a:lvl6pPr lvl="5">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6pPr>
            <a:lvl7pPr lvl="6">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7pPr>
            <a:lvl8pPr lvl="7">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8pPr>
            <a:lvl9pPr lvl="8">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lt2"/>
              </a:buClr>
              <a:buSzPts val="2400"/>
              <a:buFont typeface="Source Sans Pro"/>
              <a:buChar char="●"/>
              <a:defRPr sz="2400">
                <a:solidFill>
                  <a:schemeClr val="lt2"/>
                </a:solidFill>
                <a:latin typeface="Source Sans Pro"/>
                <a:ea typeface="Source Sans Pro"/>
                <a:cs typeface="Source Sans Pro"/>
                <a:sym typeface="Source Sans Pro"/>
              </a:defRPr>
            </a:lvl1pPr>
            <a:lvl2pPr marL="914400" lvl="1"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2pPr>
            <a:lvl3pPr marL="1371600" lvl="2"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3pPr>
            <a:lvl4pPr marL="1828800" lvl="3"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4pPr>
            <a:lvl5pPr marL="2286000" lvl="4"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5pPr>
            <a:lvl6pPr marL="2743200" lvl="5"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6pPr>
            <a:lvl7pPr marL="3200400" lvl="6"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7pPr>
            <a:lvl8pPr marL="3657600" lvl="7" indent="-34925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8pPr>
            <a:lvl9pPr marL="4114800" lvl="8" indent="-349250">
              <a:lnSpc>
                <a:spcPct val="115000"/>
              </a:lnSpc>
              <a:spcBef>
                <a:spcPts val="2100"/>
              </a:spcBef>
              <a:spcAft>
                <a:spcPts val="210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330666" y="6251679"/>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lt2"/>
                </a:solidFill>
                <a:latin typeface="Source Sans Pro"/>
                <a:ea typeface="Source Sans Pro"/>
                <a:cs typeface="Source Sans Pro"/>
                <a:sym typeface="Source Sans Pro"/>
              </a:defRPr>
            </a:lvl1pPr>
            <a:lvl2pPr lvl="1" algn="r">
              <a:buNone/>
              <a:defRPr sz="1300">
                <a:solidFill>
                  <a:schemeClr val="lt2"/>
                </a:solidFill>
                <a:latin typeface="Source Sans Pro"/>
                <a:ea typeface="Source Sans Pro"/>
                <a:cs typeface="Source Sans Pro"/>
                <a:sym typeface="Source Sans Pro"/>
              </a:defRPr>
            </a:lvl2pPr>
            <a:lvl3pPr lvl="2" algn="r">
              <a:buNone/>
              <a:defRPr sz="1300">
                <a:solidFill>
                  <a:schemeClr val="lt2"/>
                </a:solidFill>
                <a:latin typeface="Source Sans Pro"/>
                <a:ea typeface="Source Sans Pro"/>
                <a:cs typeface="Source Sans Pro"/>
                <a:sym typeface="Source Sans Pro"/>
              </a:defRPr>
            </a:lvl3pPr>
            <a:lvl4pPr lvl="3" algn="r">
              <a:buNone/>
              <a:defRPr sz="1300">
                <a:solidFill>
                  <a:schemeClr val="lt2"/>
                </a:solidFill>
                <a:latin typeface="Source Sans Pro"/>
                <a:ea typeface="Source Sans Pro"/>
                <a:cs typeface="Source Sans Pro"/>
                <a:sym typeface="Source Sans Pro"/>
              </a:defRPr>
            </a:lvl4pPr>
            <a:lvl5pPr lvl="4" algn="r">
              <a:buNone/>
              <a:defRPr sz="1300">
                <a:solidFill>
                  <a:schemeClr val="lt2"/>
                </a:solidFill>
                <a:latin typeface="Source Sans Pro"/>
                <a:ea typeface="Source Sans Pro"/>
                <a:cs typeface="Source Sans Pro"/>
                <a:sym typeface="Source Sans Pro"/>
              </a:defRPr>
            </a:lvl5pPr>
            <a:lvl6pPr lvl="5" algn="r">
              <a:buNone/>
              <a:defRPr sz="1300">
                <a:solidFill>
                  <a:schemeClr val="lt2"/>
                </a:solidFill>
                <a:latin typeface="Source Sans Pro"/>
                <a:ea typeface="Source Sans Pro"/>
                <a:cs typeface="Source Sans Pro"/>
                <a:sym typeface="Source Sans Pro"/>
              </a:defRPr>
            </a:lvl6pPr>
            <a:lvl7pPr lvl="6" algn="r">
              <a:buNone/>
              <a:defRPr sz="1300">
                <a:solidFill>
                  <a:schemeClr val="lt2"/>
                </a:solidFill>
                <a:latin typeface="Source Sans Pro"/>
                <a:ea typeface="Source Sans Pro"/>
                <a:cs typeface="Source Sans Pro"/>
                <a:sym typeface="Source Sans Pro"/>
              </a:defRPr>
            </a:lvl7pPr>
            <a:lvl8pPr lvl="7" algn="r">
              <a:buNone/>
              <a:defRPr sz="1300">
                <a:solidFill>
                  <a:schemeClr val="lt2"/>
                </a:solidFill>
                <a:latin typeface="Source Sans Pro"/>
                <a:ea typeface="Source Sans Pro"/>
                <a:cs typeface="Source Sans Pro"/>
                <a:sym typeface="Source Sans Pro"/>
              </a:defRPr>
            </a:lvl8pPr>
            <a:lvl9pPr lvl="8" algn="r">
              <a:buNone/>
              <a:defRPr sz="13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open?id=1sR5IVUDuKL8WzwnrFeU7pGR8bN6tNG7w"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urldefense.com/v3/__https:/www.ocls.info/summer-reading-program-2020-paper-reading-tracker__;!!OJzR9A!P7cGTBkQ4iYK77vprUd-hxVEq4ut0RvNroZ41ypRNhx84qDEGerfNguLfYPSEL_lb4E6F_7tA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open?id=1B2fPJgGQrapG4kM2aYp7mWgYNgFGzgJQ"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hyperlink" Target="https://drive.google.com/open?id=1od1BYkYdeFwB1VxcLKi1FQpKpCVvIzY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s://docs.google.com/document/d/1z3Rz5K3UgxpOi4vpSlkDIL2a6bAdRWqPr1Rw2ghcXZE/edit?usp=sharing"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gutenberg.org/" TargetMode="External"/><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hyperlink" Target="https://docs.google.com/document/d/12lEG0Q5nehm23M1Lulbq8l5fWOf8EGTD_3r2bOAreQc/copy?usp=sharing" TargetMode="External"/><Relationship Id="rId4" Type="http://schemas.openxmlformats.org/officeDocument/2006/relationships/hyperlink" Target="https://www.wizardingworld.com/news/introducing-hp-at-ho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7u5fkFAC2Lk&amp;list=PLX3LSBP9fUiugtjQmhiL__ddg44jn646W"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ummerreading.ocps.net/"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docs.google.com/document/d/1aSWSnuZ56OAAfXfEO-H2GsNUFPociSv97bzx8wfjrK8/edit?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7"/>
          <p:cNvSpPr txBox="1">
            <a:spLocks noGrp="1"/>
          </p:cNvSpPr>
          <p:nvPr>
            <p:ph type="ctrTitle"/>
          </p:nvPr>
        </p:nvSpPr>
        <p:spPr>
          <a:xfrm>
            <a:off x="211350" y="4088150"/>
            <a:ext cx="11769300" cy="2221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940"/>
              <a:buFont typeface="Cambria"/>
              <a:buNone/>
            </a:pPr>
            <a:r>
              <a:rPr lang="en-US" sz="4800">
                <a:solidFill>
                  <a:schemeClr val="accent2"/>
                </a:solidFill>
                <a:latin typeface="Spectral"/>
                <a:ea typeface="Spectral"/>
                <a:cs typeface="Spectral"/>
                <a:sym typeface="Spectral"/>
              </a:rPr>
              <a:t>2020 Summer Reading Challenge!</a:t>
            </a:r>
            <a:endParaRPr sz="4800">
              <a:solidFill>
                <a:schemeClr val="accent2"/>
              </a:solidFill>
              <a:latin typeface="Spectral"/>
              <a:ea typeface="Spectral"/>
              <a:cs typeface="Spectral"/>
              <a:sym typeface="Spectral"/>
            </a:endParaRPr>
          </a:p>
        </p:txBody>
      </p:sp>
      <p:pic>
        <p:nvPicPr>
          <p:cNvPr id="77" name="Google Shape;77;p17"/>
          <p:cNvPicPr preferRelativeResize="0"/>
          <p:nvPr/>
        </p:nvPicPr>
        <p:blipFill>
          <a:blip r:embed="rId3">
            <a:alphaModFix/>
          </a:blip>
          <a:stretch>
            <a:fillRect/>
          </a:stretch>
        </p:blipFill>
        <p:spPr>
          <a:xfrm>
            <a:off x="1518225" y="311050"/>
            <a:ext cx="9155548" cy="386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Beanstack App Login</a:t>
            </a:r>
            <a:endParaRPr/>
          </a:p>
        </p:txBody>
      </p:sp>
      <p:graphicFrame>
        <p:nvGraphicFramePr>
          <p:cNvPr id="139" name="Google Shape;139;p26"/>
          <p:cNvGraphicFramePr/>
          <p:nvPr/>
        </p:nvGraphicFramePr>
        <p:xfrm>
          <a:off x="2949300" y="1780800"/>
          <a:ext cx="3000000" cy="3000000"/>
        </p:xfrm>
        <a:graphic>
          <a:graphicData uri="http://schemas.openxmlformats.org/drawingml/2006/table">
            <a:tbl>
              <a:tblPr>
                <a:noFill/>
                <a:tableStyleId>{8369218A-29B3-4CDA-8847-61C4D44C149D}</a:tableStyleId>
              </a:tblPr>
              <a:tblGrid>
                <a:gridCol w="2940125">
                  <a:extLst>
                    <a:ext uri="{9D8B030D-6E8A-4147-A177-3AD203B41FA5}">
                      <a16:colId xmlns:a16="http://schemas.microsoft.com/office/drawing/2014/main" val="20000"/>
                    </a:ext>
                  </a:extLst>
                </a:gridCol>
                <a:gridCol w="2940125">
                  <a:extLst>
                    <a:ext uri="{9D8B030D-6E8A-4147-A177-3AD203B41FA5}">
                      <a16:colId xmlns:a16="http://schemas.microsoft.com/office/drawing/2014/main" val="20001"/>
                    </a:ext>
                  </a:extLst>
                </a:gridCol>
                <a:gridCol w="2940125">
                  <a:extLst>
                    <a:ext uri="{9D8B030D-6E8A-4147-A177-3AD203B41FA5}">
                      <a16:colId xmlns:a16="http://schemas.microsoft.com/office/drawing/2014/main" val="20002"/>
                    </a:ext>
                  </a:extLst>
                </a:gridCol>
              </a:tblGrid>
              <a:tr h="566275">
                <a:tc>
                  <a:txBody>
                    <a:bodyPr/>
                    <a:lstStyle/>
                    <a:p>
                      <a:pPr marL="0" lvl="0" indent="0" algn="ctr" rtl="0">
                        <a:spcBef>
                          <a:spcPts val="0"/>
                        </a:spcBef>
                        <a:spcAft>
                          <a:spcPts val="0"/>
                        </a:spcAft>
                        <a:buNone/>
                      </a:pPr>
                      <a:r>
                        <a:rPr lang="en-US" sz="2700">
                          <a:solidFill>
                            <a:schemeClr val="accent2"/>
                          </a:solidFill>
                          <a:latin typeface="Calibri"/>
                          <a:ea typeface="Calibri"/>
                          <a:cs typeface="Calibri"/>
                          <a:sym typeface="Calibri"/>
                        </a:rPr>
                        <a:t>Download the App</a:t>
                      </a:r>
                      <a:endParaRPr sz="2700">
                        <a:solidFill>
                          <a:schemeClr val="accent2"/>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r>
                        <a:rPr lang="en-US" sz="2700">
                          <a:solidFill>
                            <a:schemeClr val="accent2"/>
                          </a:solidFill>
                          <a:latin typeface="Calibri"/>
                          <a:ea typeface="Calibri"/>
                          <a:cs typeface="Calibri"/>
                          <a:sym typeface="Calibri"/>
                        </a:rPr>
                        <a:t>Get Started</a:t>
                      </a:r>
                      <a:endParaRPr sz="2700">
                        <a:solidFill>
                          <a:schemeClr val="accent2"/>
                        </a:solidFill>
                        <a:latin typeface="Calibri"/>
                        <a:ea typeface="Calibri"/>
                        <a:cs typeface="Calibri"/>
                        <a:sym typeface="Calibri"/>
                      </a:endParaRPr>
                    </a:p>
                  </a:txBody>
                  <a:tcPr marL="91425" marR="91425" marT="91425" marB="91425">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2"/>
                      </a:solidFill>
                      <a:prstDash val="solid"/>
                      <a:round/>
                      <a:headEnd type="none" w="sm" len="sm"/>
                      <a:tailEnd type="none" w="sm" len="sm"/>
                    </a:lnB>
                  </a:tcPr>
                </a:tc>
                <a:tc>
                  <a:txBody>
                    <a:bodyPr/>
                    <a:lstStyle/>
                    <a:p>
                      <a:pPr marL="0" lvl="0" indent="0" algn="ctr" rtl="0">
                        <a:spcBef>
                          <a:spcPts val="0"/>
                        </a:spcBef>
                        <a:spcAft>
                          <a:spcPts val="0"/>
                        </a:spcAft>
                        <a:buNone/>
                      </a:pPr>
                      <a:r>
                        <a:rPr lang="en-US" sz="2700">
                          <a:solidFill>
                            <a:schemeClr val="accent2"/>
                          </a:solidFill>
                          <a:latin typeface="Calibri"/>
                          <a:ea typeface="Calibri"/>
                          <a:cs typeface="Calibri"/>
                          <a:sym typeface="Calibri"/>
                        </a:rPr>
                        <a:t>Login</a:t>
                      </a:r>
                      <a:endParaRPr sz="2700">
                        <a:solidFill>
                          <a:schemeClr val="accent2"/>
                        </a:solidFill>
                        <a:latin typeface="Calibri"/>
                        <a:ea typeface="Calibri"/>
                        <a:cs typeface="Calibri"/>
                        <a:sym typeface="Calibri"/>
                      </a:endParaRPr>
                    </a:p>
                  </a:txBody>
                  <a:tcPr marL="91425" marR="91425" marT="91425" marB="91425">
                    <a:lnL w="38100" cap="flat" cmpd="sng">
                      <a:solidFill>
                        <a:schemeClr val="accent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3570700">
                <a:tc>
                  <a:txBody>
                    <a:bodyPr/>
                    <a:lstStyle/>
                    <a:p>
                      <a:pPr marL="0" lvl="0" indent="0" algn="l" rtl="0">
                        <a:lnSpc>
                          <a:spcPct val="115000"/>
                        </a:lnSpc>
                        <a:spcBef>
                          <a:spcPts val="0"/>
                        </a:spcBef>
                        <a:spcAft>
                          <a:spcPts val="0"/>
                        </a:spcAft>
                        <a:buNone/>
                      </a:pPr>
                      <a:r>
                        <a:rPr lang="en-US" sz="2100">
                          <a:solidFill>
                            <a:schemeClr val="accent2"/>
                          </a:solidFill>
                          <a:highlight>
                            <a:srgbClr val="FFFFFF"/>
                          </a:highlight>
                          <a:latin typeface="Calibri"/>
                          <a:ea typeface="Calibri"/>
                          <a:cs typeface="Calibri"/>
                          <a:sym typeface="Calibri"/>
                        </a:rPr>
                        <a:t>Visit the Apple App Store or Google Play Store and search for ‘Beanstack’</a:t>
                      </a:r>
                      <a:endParaRPr sz="2100">
                        <a:solidFill>
                          <a:schemeClr val="accent2"/>
                        </a:solidFill>
                        <a:highlight>
                          <a:srgbClr val="FFFFFF"/>
                        </a:highlight>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100">
                          <a:solidFill>
                            <a:schemeClr val="accent2"/>
                          </a:solidFill>
                          <a:highlight>
                            <a:srgbClr val="FFFFFF"/>
                          </a:highlight>
                          <a:latin typeface="Calibri"/>
                          <a:ea typeface="Calibri"/>
                          <a:cs typeface="Calibri"/>
                          <a:sym typeface="Calibri"/>
                        </a:rPr>
                        <a:t>Click ‘Get Started’ &amp; Select the ‘Schools’ tab.</a:t>
                      </a: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2100">
                          <a:solidFill>
                            <a:schemeClr val="accent2"/>
                          </a:solidFill>
                          <a:highlight>
                            <a:srgbClr val="FFFFFF"/>
                          </a:highlight>
                          <a:latin typeface="Calibri"/>
                          <a:ea typeface="Calibri"/>
                          <a:cs typeface="Calibri"/>
                          <a:sym typeface="Calibri"/>
                        </a:rPr>
                        <a:t>Search for your school and select it</a:t>
                      </a: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2100" b="1">
                        <a:solidFill>
                          <a:schemeClr val="accent2"/>
                        </a:solidFill>
                        <a:highlight>
                          <a:srgbClr val="FFFFFF"/>
                        </a:highlight>
                        <a:latin typeface="Calibri"/>
                        <a:ea typeface="Calibri"/>
                        <a:cs typeface="Calibri"/>
                        <a:sym typeface="Calibri"/>
                      </a:endParaRPr>
                    </a:p>
                    <a:p>
                      <a:pPr marL="0" lvl="0" indent="0" algn="l" rtl="0">
                        <a:spcBef>
                          <a:spcPts val="0"/>
                        </a:spcBef>
                        <a:spcAft>
                          <a:spcPts val="0"/>
                        </a:spcAft>
                        <a:buNone/>
                      </a:pPr>
                      <a:endParaRPr/>
                    </a:p>
                  </a:txBody>
                  <a:tcPr marL="91425" marR="91425" marT="91425" marB="91425">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100" b="1">
                          <a:solidFill>
                            <a:schemeClr val="accent2"/>
                          </a:solidFill>
                          <a:highlight>
                            <a:srgbClr val="FFFFFF"/>
                          </a:highlight>
                          <a:latin typeface="Calibri"/>
                          <a:ea typeface="Calibri"/>
                          <a:cs typeface="Calibri"/>
                          <a:sym typeface="Calibri"/>
                        </a:rPr>
                        <a:t>Student Login</a:t>
                      </a:r>
                      <a:endParaRPr sz="2100" b="1">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2100" b="1">
                          <a:solidFill>
                            <a:schemeClr val="accent2"/>
                          </a:solidFill>
                          <a:highlight>
                            <a:srgbClr val="FFFFFF"/>
                          </a:highlight>
                          <a:latin typeface="Calibri"/>
                          <a:ea typeface="Calibri"/>
                          <a:cs typeface="Calibri"/>
                          <a:sym typeface="Calibri"/>
                        </a:rPr>
                        <a:t>Username:</a:t>
                      </a:r>
                      <a:r>
                        <a:rPr lang="en-US" sz="2100">
                          <a:solidFill>
                            <a:schemeClr val="accent2"/>
                          </a:solidFill>
                          <a:highlight>
                            <a:srgbClr val="FFFFFF"/>
                          </a:highlight>
                          <a:latin typeface="Calibri"/>
                          <a:ea typeface="Calibri"/>
                          <a:cs typeface="Calibri"/>
                          <a:sym typeface="Calibri"/>
                        </a:rPr>
                        <a:t> Student id #</a:t>
                      </a: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2100" b="1">
                          <a:solidFill>
                            <a:schemeClr val="accent2"/>
                          </a:solidFill>
                          <a:highlight>
                            <a:srgbClr val="FFFFFF"/>
                          </a:highlight>
                          <a:latin typeface="Calibri"/>
                          <a:ea typeface="Calibri"/>
                          <a:cs typeface="Calibri"/>
                          <a:sym typeface="Calibri"/>
                        </a:rPr>
                        <a:t>Password:</a:t>
                      </a:r>
                      <a:r>
                        <a:rPr lang="en-US" sz="2100">
                          <a:solidFill>
                            <a:schemeClr val="accent2"/>
                          </a:solidFill>
                          <a:highlight>
                            <a:srgbClr val="FFFFFF"/>
                          </a:highlight>
                          <a:latin typeface="Calibri"/>
                          <a:ea typeface="Calibri"/>
                          <a:cs typeface="Calibri"/>
                          <a:sym typeface="Calibri"/>
                        </a:rPr>
                        <a:t> last name, all lowercase</a:t>
                      </a: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2100" b="1">
                          <a:solidFill>
                            <a:schemeClr val="accent2"/>
                          </a:solidFill>
                          <a:highlight>
                            <a:srgbClr val="FFFFFF"/>
                          </a:highlight>
                          <a:latin typeface="Calibri"/>
                          <a:ea typeface="Calibri"/>
                          <a:cs typeface="Calibri"/>
                          <a:sym typeface="Calibri"/>
                        </a:rPr>
                        <a:t>Teacher Login</a:t>
                      </a:r>
                      <a:endParaRPr sz="2100" b="1">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2100" b="1">
                          <a:solidFill>
                            <a:schemeClr val="accent2"/>
                          </a:solidFill>
                          <a:highlight>
                            <a:srgbClr val="FFFFFF"/>
                          </a:highlight>
                          <a:latin typeface="Calibri"/>
                          <a:ea typeface="Calibri"/>
                          <a:cs typeface="Calibri"/>
                          <a:sym typeface="Calibri"/>
                        </a:rPr>
                        <a:t>Username:</a:t>
                      </a:r>
                      <a:r>
                        <a:rPr lang="en-US" sz="2100">
                          <a:solidFill>
                            <a:schemeClr val="accent2"/>
                          </a:solidFill>
                          <a:highlight>
                            <a:srgbClr val="FFFFFF"/>
                          </a:highlight>
                          <a:latin typeface="Calibri"/>
                          <a:ea typeface="Calibri"/>
                          <a:cs typeface="Calibri"/>
                          <a:sym typeface="Calibri"/>
                        </a:rPr>
                        <a:t> Personnel #</a:t>
                      </a:r>
                      <a:endParaRPr sz="2100">
                        <a:solidFill>
                          <a:schemeClr val="accent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2100" b="1">
                          <a:solidFill>
                            <a:schemeClr val="accent2"/>
                          </a:solidFill>
                          <a:highlight>
                            <a:srgbClr val="FFFFFF"/>
                          </a:highlight>
                          <a:latin typeface="Calibri"/>
                          <a:ea typeface="Calibri"/>
                          <a:cs typeface="Calibri"/>
                          <a:sym typeface="Calibri"/>
                        </a:rPr>
                        <a:t>Password:</a:t>
                      </a:r>
                      <a:r>
                        <a:rPr lang="en-US" sz="2100">
                          <a:solidFill>
                            <a:schemeClr val="accent2"/>
                          </a:solidFill>
                          <a:highlight>
                            <a:srgbClr val="FFFFFF"/>
                          </a:highlight>
                          <a:latin typeface="Calibri"/>
                          <a:ea typeface="Calibri"/>
                          <a:cs typeface="Calibri"/>
                          <a:sym typeface="Calibri"/>
                        </a:rPr>
                        <a:t> beanstackreads</a:t>
                      </a:r>
                      <a:endParaRPr sz="2100">
                        <a:solidFill>
                          <a:schemeClr val="accent2"/>
                        </a:solidFill>
                        <a:highlight>
                          <a:srgbClr val="FFFFFF"/>
                        </a:highlight>
                        <a:latin typeface="Calibri"/>
                        <a:ea typeface="Calibri"/>
                        <a:cs typeface="Calibri"/>
                        <a:sym typeface="Calibri"/>
                      </a:endParaRPr>
                    </a:p>
                    <a:p>
                      <a:pPr marL="0" lvl="0" indent="0" algn="l" rtl="0">
                        <a:spcBef>
                          <a:spcPts val="0"/>
                        </a:spcBef>
                        <a:spcAft>
                          <a:spcPts val="0"/>
                        </a:spcAft>
                        <a:buNone/>
                      </a:pPr>
                      <a:endParaRPr/>
                    </a:p>
                  </a:txBody>
                  <a:tcPr marL="91425" marR="91425" marT="91425" marB="91425">
                    <a:lnL w="38100" cap="flat" cmpd="sng">
                      <a:solidFill>
                        <a:schemeClr val="accent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chemeClr val="accent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40" name="Google Shape;140;p26"/>
          <p:cNvPicPr preferRelativeResize="0"/>
          <p:nvPr/>
        </p:nvPicPr>
        <p:blipFill>
          <a:blip r:embed="rId3">
            <a:alphaModFix/>
          </a:blip>
          <a:stretch>
            <a:fillRect/>
          </a:stretch>
        </p:blipFill>
        <p:spPr>
          <a:xfrm>
            <a:off x="463125" y="2283250"/>
            <a:ext cx="1924050" cy="2705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Orange County Library Services </a:t>
            </a:r>
            <a:br>
              <a:rPr lang="en-US"/>
            </a:br>
            <a:r>
              <a:rPr lang="en-US"/>
              <a:t>Summer Reading Program </a:t>
            </a:r>
            <a:endParaRPr/>
          </a:p>
        </p:txBody>
      </p:sp>
      <p:sp>
        <p:nvSpPr>
          <p:cNvPr id="146" name="Google Shape;146;p27"/>
          <p:cNvSpPr txBox="1">
            <a:spLocks noGrp="1"/>
          </p:cNvSpPr>
          <p:nvPr>
            <p:ph type="body" idx="1"/>
          </p:nvPr>
        </p:nvSpPr>
        <p:spPr>
          <a:xfrm>
            <a:off x="5121125" y="1738800"/>
            <a:ext cx="6840000" cy="5208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2"/>
              </a:buClr>
              <a:buSzPts val="1100"/>
              <a:buFont typeface="Arial"/>
              <a:buNone/>
            </a:pPr>
            <a:r>
              <a:rPr lang="en-US" sz="2000" b="1"/>
              <a:t>The OCLS Summer Reading</a:t>
            </a:r>
            <a:r>
              <a:rPr lang="en-US" sz="2000" b="1">
                <a:solidFill>
                  <a:schemeClr val="dk2"/>
                </a:solidFill>
              </a:rPr>
              <a:t> </a:t>
            </a:r>
            <a:r>
              <a:rPr lang="en-US" sz="2000" b="1" u="sng">
                <a:solidFill>
                  <a:schemeClr val="accent5"/>
                </a:solidFill>
                <a:hlinkClick r:id="rId3"/>
              </a:rPr>
              <a:t>Information PDF</a:t>
            </a:r>
            <a:r>
              <a:rPr lang="en-US" sz="2200" b="1"/>
              <a:t> has all the details!</a:t>
            </a:r>
            <a:endParaRPr sz="2200" b="1"/>
          </a:p>
          <a:p>
            <a:pPr marL="0" lvl="0" indent="0" algn="l" rtl="0">
              <a:spcBef>
                <a:spcPts val="2100"/>
              </a:spcBef>
              <a:spcAft>
                <a:spcPts val="0"/>
              </a:spcAft>
              <a:buNone/>
            </a:pPr>
            <a:r>
              <a:rPr lang="en-US" sz="2200" b="1"/>
              <a:t>OCLS 600 Minute Reading Challenge</a:t>
            </a:r>
            <a:endParaRPr sz="2200" b="1"/>
          </a:p>
          <a:p>
            <a:pPr marL="457200" lvl="0" indent="-342900" algn="l" rtl="0">
              <a:spcBef>
                <a:spcPts val="2100"/>
              </a:spcBef>
              <a:spcAft>
                <a:spcPts val="0"/>
              </a:spcAft>
              <a:buSzPts val="1800"/>
              <a:buChar char="●"/>
            </a:pPr>
            <a:r>
              <a:rPr lang="en-US" sz="1800"/>
              <a:t>Read 20 minutes per day</a:t>
            </a:r>
            <a:endParaRPr sz="1800"/>
          </a:p>
          <a:p>
            <a:pPr marL="457200" lvl="0" indent="-342900" algn="l" rtl="0">
              <a:spcBef>
                <a:spcPts val="0"/>
              </a:spcBef>
              <a:spcAft>
                <a:spcPts val="0"/>
              </a:spcAft>
              <a:buSzPts val="1800"/>
              <a:buChar char="●"/>
            </a:pPr>
            <a:r>
              <a:rPr lang="en-US" sz="1800"/>
              <a:t>Use the Beanstack app or the</a:t>
            </a:r>
            <a:r>
              <a:rPr lang="en-US" sz="1800">
                <a:solidFill>
                  <a:srgbClr val="000000"/>
                </a:solidFill>
              </a:rPr>
              <a:t> </a:t>
            </a:r>
            <a:r>
              <a:rPr lang="en-US" sz="1800" u="sng">
                <a:solidFill>
                  <a:schemeClr val="hlink"/>
                </a:solidFill>
                <a:hlinkClick r:id="rId4"/>
              </a:rPr>
              <a:t>paper form</a:t>
            </a:r>
            <a:r>
              <a:rPr lang="en-US" sz="1800">
                <a:solidFill>
                  <a:srgbClr val="000000"/>
                </a:solidFill>
              </a:rPr>
              <a:t> </a:t>
            </a:r>
            <a:r>
              <a:rPr lang="en-US" sz="1800"/>
              <a:t>to track minutes.</a:t>
            </a:r>
            <a:endParaRPr sz="1800"/>
          </a:p>
          <a:p>
            <a:pPr marL="0" lvl="0" indent="0" algn="l" rtl="0">
              <a:spcBef>
                <a:spcPts val="2100"/>
              </a:spcBef>
              <a:spcAft>
                <a:spcPts val="0"/>
              </a:spcAft>
              <a:buNone/>
            </a:pPr>
            <a:r>
              <a:rPr lang="en-US" sz="2200" b="1"/>
              <a:t>Virtual Events for All Age Groups</a:t>
            </a:r>
            <a:endParaRPr sz="2200" b="1"/>
          </a:p>
          <a:p>
            <a:pPr marL="457200" lvl="0" indent="-342900" algn="l" rtl="0">
              <a:spcBef>
                <a:spcPts val="2100"/>
              </a:spcBef>
              <a:spcAft>
                <a:spcPts val="0"/>
              </a:spcAft>
              <a:buSzPts val="1800"/>
              <a:buChar char="●"/>
            </a:pPr>
            <a:r>
              <a:rPr lang="en-US" sz="1800"/>
              <a:t>Join the events on Zoom for Live events</a:t>
            </a:r>
            <a:endParaRPr sz="1800"/>
          </a:p>
          <a:p>
            <a:pPr marL="457200" lvl="0" indent="-342900" algn="l" rtl="0">
              <a:spcBef>
                <a:spcPts val="0"/>
              </a:spcBef>
              <a:spcAft>
                <a:spcPts val="0"/>
              </a:spcAft>
              <a:buSzPts val="1800"/>
              <a:buChar char="●"/>
            </a:pPr>
            <a:r>
              <a:rPr lang="en-US" sz="1800"/>
              <a:t>Pre-registration and a OCLS Library Card is required </a:t>
            </a:r>
            <a:endParaRPr sz="1800"/>
          </a:p>
          <a:p>
            <a:pPr marL="0" lvl="0" indent="0" algn="l" rtl="0">
              <a:lnSpc>
                <a:spcPct val="50000"/>
              </a:lnSpc>
              <a:spcBef>
                <a:spcPts val="2100"/>
              </a:spcBef>
              <a:spcAft>
                <a:spcPts val="0"/>
              </a:spcAft>
              <a:buNone/>
            </a:pPr>
            <a:r>
              <a:rPr lang="en-US" sz="2200" b="1"/>
              <a:t>Activity and Craft Kits</a:t>
            </a:r>
            <a:r>
              <a:rPr lang="en-US" sz="1800"/>
              <a:t>	</a:t>
            </a:r>
            <a:endParaRPr sz="1400"/>
          </a:p>
          <a:p>
            <a:pPr marL="457200" lvl="0" indent="-342900" algn="l" rtl="0">
              <a:lnSpc>
                <a:spcPct val="50000"/>
              </a:lnSpc>
              <a:spcBef>
                <a:spcPts val="2100"/>
              </a:spcBef>
              <a:spcAft>
                <a:spcPts val="0"/>
              </a:spcAft>
              <a:buSzPts val="1800"/>
              <a:buChar char="●"/>
            </a:pPr>
            <a:r>
              <a:rPr lang="en-US" sz="1800"/>
              <a:t>Hands-on Projects to do at home</a:t>
            </a:r>
            <a:endParaRPr sz="1800"/>
          </a:p>
          <a:p>
            <a:pPr marL="457200" lvl="0" indent="-342900" algn="l" rtl="0">
              <a:spcBef>
                <a:spcPts val="0"/>
              </a:spcBef>
              <a:spcAft>
                <a:spcPts val="0"/>
              </a:spcAft>
              <a:buSzPts val="1800"/>
              <a:buChar char="●"/>
            </a:pPr>
            <a:r>
              <a:rPr lang="en-US" sz="1800"/>
              <a:t>Available at any branches of the OCLS, while supplies last.</a:t>
            </a:r>
            <a:endParaRPr sz="1800"/>
          </a:p>
          <a:p>
            <a:pPr marL="0" lvl="0" indent="0" algn="l" rtl="0">
              <a:spcBef>
                <a:spcPts val="2100"/>
              </a:spcBef>
              <a:spcAft>
                <a:spcPts val="2100"/>
              </a:spcAft>
              <a:buNone/>
            </a:pPr>
            <a:r>
              <a:rPr lang="en-US" sz="2000" b="1"/>
              <a:t> </a:t>
            </a:r>
            <a:endParaRPr sz="2000" b="1">
              <a:solidFill>
                <a:srgbClr val="000000"/>
              </a:solidFill>
            </a:endParaRPr>
          </a:p>
        </p:txBody>
      </p:sp>
      <p:grpSp>
        <p:nvGrpSpPr>
          <p:cNvPr id="147" name="Google Shape;147;p27"/>
          <p:cNvGrpSpPr/>
          <p:nvPr/>
        </p:nvGrpSpPr>
        <p:grpSpPr>
          <a:xfrm>
            <a:off x="838190" y="2032219"/>
            <a:ext cx="3803820" cy="3764369"/>
            <a:chOff x="838200" y="1908325"/>
            <a:chExt cx="4351699" cy="4410509"/>
          </a:xfrm>
        </p:grpSpPr>
        <p:pic>
          <p:nvPicPr>
            <p:cNvPr id="148" name="Google Shape;148;p27"/>
            <p:cNvPicPr preferRelativeResize="0"/>
            <p:nvPr/>
          </p:nvPicPr>
          <p:blipFill>
            <a:blip r:embed="rId5">
              <a:alphaModFix/>
            </a:blip>
            <a:stretch>
              <a:fillRect/>
            </a:stretch>
          </p:blipFill>
          <p:spPr>
            <a:xfrm>
              <a:off x="838200" y="1908325"/>
              <a:ext cx="4351698" cy="2128349"/>
            </a:xfrm>
            <a:prstGeom prst="rect">
              <a:avLst/>
            </a:prstGeom>
            <a:noFill/>
            <a:ln>
              <a:noFill/>
            </a:ln>
            <a:effectLst>
              <a:outerShdw blurRad="57150" dist="19050" dir="5400000" algn="bl" rotWithShape="0">
                <a:srgbClr val="000000">
                  <a:alpha val="33000"/>
                </a:srgbClr>
              </a:outerShdw>
            </a:effectLst>
          </p:spPr>
        </p:pic>
        <p:pic>
          <p:nvPicPr>
            <p:cNvPr id="149" name="Google Shape;149;p27"/>
            <p:cNvPicPr preferRelativeResize="0"/>
            <p:nvPr/>
          </p:nvPicPr>
          <p:blipFill>
            <a:blip r:embed="rId6">
              <a:alphaModFix/>
            </a:blip>
            <a:stretch>
              <a:fillRect/>
            </a:stretch>
          </p:blipFill>
          <p:spPr>
            <a:xfrm>
              <a:off x="838201" y="4036675"/>
              <a:ext cx="4351698" cy="2282159"/>
            </a:xfrm>
            <a:prstGeom prst="rect">
              <a:avLst/>
            </a:prstGeom>
            <a:noFill/>
            <a:ln>
              <a:noFill/>
            </a:ln>
            <a:effectLst>
              <a:outerShdw blurRad="57150" dist="19050" dir="5400000" algn="bl" rotWithShape="0">
                <a:srgbClr val="000000">
                  <a:alpha val="33000"/>
                </a:srgbClr>
              </a:outerShdw>
            </a:effec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OCLS Virtual Library Card</a:t>
            </a:r>
            <a:endParaRPr>
              <a:latin typeface="Spectral"/>
              <a:ea typeface="Spectral"/>
              <a:cs typeface="Spectral"/>
              <a:sym typeface="Spectral"/>
            </a:endParaRPr>
          </a:p>
        </p:txBody>
      </p:sp>
      <p:sp>
        <p:nvSpPr>
          <p:cNvPr id="155" name="Google Shape;155;p28"/>
          <p:cNvSpPr txBox="1">
            <a:spLocks noGrp="1"/>
          </p:cNvSpPr>
          <p:nvPr>
            <p:ph type="body" idx="1"/>
          </p:nvPr>
        </p:nvSpPr>
        <p:spPr>
          <a:xfrm>
            <a:off x="3392325" y="2182000"/>
            <a:ext cx="8544900" cy="3121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b="1"/>
              <a:t>Orange County Library System’s Virtual Library Card</a:t>
            </a:r>
            <a:endParaRPr sz="3000" b="1"/>
          </a:p>
          <a:p>
            <a:pPr marL="914400" lvl="1" indent="-419100" algn="l" rtl="0">
              <a:spcBef>
                <a:spcPts val="2100"/>
              </a:spcBef>
              <a:spcAft>
                <a:spcPts val="0"/>
              </a:spcAft>
              <a:buSzPts val="3000"/>
              <a:buChar char="○"/>
            </a:pPr>
            <a:r>
              <a:rPr lang="en-US" sz="3000"/>
              <a:t>Accessible for OCPS students and teachers      via LaunchPad</a:t>
            </a:r>
            <a:endParaRPr sz="3000"/>
          </a:p>
          <a:p>
            <a:pPr marL="914400" lvl="1" indent="-419100" algn="l" rtl="0">
              <a:spcBef>
                <a:spcPts val="0"/>
              </a:spcBef>
              <a:spcAft>
                <a:spcPts val="0"/>
              </a:spcAft>
              <a:buSzPts val="3000"/>
              <a:buChar char="○"/>
            </a:pPr>
            <a:r>
              <a:rPr lang="en-US" sz="3000" u="sng">
                <a:solidFill>
                  <a:schemeClr val="hlink"/>
                </a:solidFill>
                <a:hlinkClick r:id="rId3"/>
              </a:rPr>
              <a:t>K-5 Flyer</a:t>
            </a:r>
            <a:r>
              <a:rPr lang="en-US" sz="3000"/>
              <a:t>  (Spanish version included)</a:t>
            </a:r>
            <a:endParaRPr sz="3000"/>
          </a:p>
          <a:p>
            <a:pPr marL="914400" lvl="1" indent="-419100" algn="l" rtl="0">
              <a:spcBef>
                <a:spcPts val="0"/>
              </a:spcBef>
              <a:spcAft>
                <a:spcPts val="0"/>
              </a:spcAft>
              <a:buSzPts val="3000"/>
              <a:buChar char="○"/>
            </a:pPr>
            <a:r>
              <a:rPr lang="en-US" sz="3000" u="sng">
                <a:solidFill>
                  <a:schemeClr val="hlink"/>
                </a:solidFill>
                <a:hlinkClick r:id="rId4"/>
              </a:rPr>
              <a:t>6-12 Flyer</a:t>
            </a:r>
            <a:r>
              <a:rPr lang="en-US" sz="3000"/>
              <a:t> (Spanish version included)</a:t>
            </a:r>
            <a:endParaRPr sz="3000"/>
          </a:p>
          <a:p>
            <a:pPr marL="457200" lvl="0" indent="0" algn="l" rtl="0">
              <a:spcBef>
                <a:spcPts val="2100"/>
              </a:spcBef>
              <a:spcAft>
                <a:spcPts val="2100"/>
              </a:spcAft>
              <a:buNone/>
            </a:pPr>
            <a:endParaRPr sz="3000"/>
          </a:p>
        </p:txBody>
      </p:sp>
      <p:pic>
        <p:nvPicPr>
          <p:cNvPr id="156" name="Google Shape;156;p28"/>
          <p:cNvPicPr preferRelativeResize="0"/>
          <p:nvPr/>
        </p:nvPicPr>
        <p:blipFill>
          <a:blip r:embed="rId5">
            <a:alphaModFix/>
          </a:blip>
          <a:stretch>
            <a:fillRect/>
          </a:stretch>
        </p:blipFill>
        <p:spPr>
          <a:xfrm>
            <a:off x="572100" y="2628950"/>
            <a:ext cx="2676100" cy="182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Destiny Discover eBooks</a:t>
            </a:r>
            <a:br>
              <a:rPr lang="en-US">
                <a:latin typeface="Spectral"/>
                <a:ea typeface="Spectral"/>
                <a:cs typeface="Spectral"/>
                <a:sym typeface="Spectral"/>
              </a:rPr>
            </a:br>
            <a:endParaRPr>
              <a:latin typeface="Spectral"/>
              <a:ea typeface="Spectral"/>
              <a:cs typeface="Spectral"/>
              <a:sym typeface="Spectral"/>
            </a:endParaRPr>
          </a:p>
        </p:txBody>
      </p:sp>
      <p:pic>
        <p:nvPicPr>
          <p:cNvPr id="162" name="Google Shape;162;p29"/>
          <p:cNvPicPr preferRelativeResize="0"/>
          <p:nvPr/>
        </p:nvPicPr>
        <p:blipFill>
          <a:blip r:embed="rId3">
            <a:alphaModFix/>
          </a:blip>
          <a:stretch>
            <a:fillRect/>
          </a:stretch>
        </p:blipFill>
        <p:spPr>
          <a:xfrm>
            <a:off x="1535247" y="1911397"/>
            <a:ext cx="1420625" cy="1546600"/>
          </a:xfrm>
          <a:prstGeom prst="rect">
            <a:avLst/>
          </a:prstGeom>
          <a:noFill/>
          <a:ln>
            <a:noFill/>
          </a:ln>
        </p:spPr>
      </p:pic>
      <p:pic>
        <p:nvPicPr>
          <p:cNvPr id="163" name="Google Shape;163;p29"/>
          <p:cNvPicPr preferRelativeResize="0"/>
          <p:nvPr/>
        </p:nvPicPr>
        <p:blipFill>
          <a:blip r:embed="rId4">
            <a:alphaModFix/>
          </a:blip>
          <a:stretch>
            <a:fillRect/>
          </a:stretch>
        </p:blipFill>
        <p:spPr>
          <a:xfrm>
            <a:off x="1535250" y="3914250"/>
            <a:ext cx="1420625" cy="1568854"/>
          </a:xfrm>
          <a:prstGeom prst="rect">
            <a:avLst/>
          </a:prstGeom>
          <a:noFill/>
          <a:ln>
            <a:noFill/>
          </a:ln>
        </p:spPr>
      </p:pic>
      <p:sp>
        <p:nvSpPr>
          <p:cNvPr id="164" name="Google Shape;164;p29"/>
          <p:cNvSpPr txBox="1"/>
          <p:nvPr/>
        </p:nvSpPr>
        <p:spPr>
          <a:xfrm>
            <a:off x="3688475" y="2086050"/>
            <a:ext cx="8106300" cy="1569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accent2"/>
              </a:buClr>
              <a:buSzPts val="3000"/>
              <a:buFont typeface="Calibri"/>
              <a:buChar char="●"/>
            </a:pPr>
            <a:r>
              <a:rPr lang="en-US" sz="3000">
                <a:solidFill>
                  <a:schemeClr val="accent2"/>
                </a:solidFill>
                <a:latin typeface="Calibri"/>
                <a:ea typeface="Calibri"/>
                <a:cs typeface="Calibri"/>
                <a:sym typeface="Calibri"/>
              </a:rPr>
              <a:t>OCPS LaunchPad</a:t>
            </a:r>
            <a:endParaRPr sz="3000">
              <a:solidFill>
                <a:schemeClr val="accent2"/>
              </a:solidFill>
              <a:latin typeface="Calibri"/>
              <a:ea typeface="Calibri"/>
              <a:cs typeface="Calibri"/>
              <a:sym typeface="Calibri"/>
            </a:endParaRPr>
          </a:p>
          <a:p>
            <a:pPr marL="457200" lvl="0" indent="-419100" algn="l" rtl="0">
              <a:spcBef>
                <a:spcPts val="0"/>
              </a:spcBef>
              <a:spcAft>
                <a:spcPts val="0"/>
              </a:spcAft>
              <a:buClr>
                <a:schemeClr val="accent2"/>
              </a:buClr>
              <a:buSzPts val="3000"/>
              <a:buFont typeface="Calibri"/>
              <a:buChar char="●"/>
            </a:pPr>
            <a:r>
              <a:rPr lang="en-US" sz="3000">
                <a:solidFill>
                  <a:schemeClr val="accent2"/>
                </a:solidFill>
                <a:latin typeface="Calibri"/>
                <a:ea typeface="Calibri"/>
                <a:cs typeface="Calibri"/>
                <a:sym typeface="Calibri"/>
              </a:rPr>
              <a:t>Library Research Tools</a:t>
            </a:r>
            <a:endParaRPr sz="3000">
              <a:solidFill>
                <a:schemeClr val="accent2"/>
              </a:solidFill>
              <a:latin typeface="Calibri"/>
              <a:ea typeface="Calibri"/>
              <a:cs typeface="Calibri"/>
              <a:sym typeface="Calibri"/>
            </a:endParaRPr>
          </a:p>
          <a:p>
            <a:pPr marL="457200" lvl="0" indent="-419100" algn="l" rtl="0">
              <a:spcBef>
                <a:spcPts val="0"/>
              </a:spcBef>
              <a:spcAft>
                <a:spcPts val="0"/>
              </a:spcAft>
              <a:buClr>
                <a:schemeClr val="accent2"/>
              </a:buClr>
              <a:buSzPts val="3000"/>
              <a:buFont typeface="Calibri"/>
              <a:buChar char="●"/>
            </a:pPr>
            <a:r>
              <a:rPr lang="en-US" sz="3000">
                <a:solidFill>
                  <a:schemeClr val="accent2"/>
                </a:solidFill>
                <a:latin typeface="Calibri"/>
                <a:ea typeface="Calibri"/>
                <a:cs typeface="Calibri"/>
                <a:sym typeface="Calibri"/>
              </a:rPr>
              <a:t>Follett Destiny (District)</a:t>
            </a:r>
            <a:endParaRPr sz="3000">
              <a:solidFill>
                <a:schemeClr val="accent2"/>
              </a:solidFill>
              <a:latin typeface="Calibri"/>
              <a:ea typeface="Calibri"/>
              <a:cs typeface="Calibri"/>
              <a:sym typeface="Calibri"/>
            </a:endParaRPr>
          </a:p>
          <a:p>
            <a:pPr marL="457200" lvl="0" indent="-419100" algn="l" rtl="0">
              <a:spcBef>
                <a:spcPts val="0"/>
              </a:spcBef>
              <a:spcAft>
                <a:spcPts val="0"/>
              </a:spcAft>
              <a:buClr>
                <a:schemeClr val="accent2"/>
              </a:buClr>
              <a:buSzPts val="3000"/>
              <a:buFont typeface="Calibri"/>
              <a:buChar char="●"/>
            </a:pPr>
            <a:r>
              <a:rPr lang="en-US" sz="3000" u="sng">
                <a:solidFill>
                  <a:schemeClr val="hlink"/>
                </a:solidFill>
                <a:latin typeface="Calibri"/>
                <a:ea typeface="Calibri"/>
                <a:cs typeface="Calibri"/>
                <a:sym typeface="Calibri"/>
                <a:hlinkClick r:id="rId5"/>
              </a:rPr>
              <a:t>eBooks for Students Guide</a:t>
            </a:r>
            <a:endParaRPr sz="3000">
              <a:solidFill>
                <a:schemeClr val="accent2"/>
              </a:solidFill>
              <a:latin typeface="Calibri"/>
              <a:ea typeface="Calibri"/>
              <a:cs typeface="Calibri"/>
              <a:sym typeface="Calibri"/>
            </a:endParaRPr>
          </a:p>
          <a:p>
            <a:pPr marL="457200" lvl="0" indent="0" algn="l" rtl="0">
              <a:spcBef>
                <a:spcPts val="0"/>
              </a:spcBef>
              <a:spcAft>
                <a:spcPts val="0"/>
              </a:spcAft>
              <a:buNone/>
            </a:pPr>
            <a:endParaRPr sz="3000">
              <a:solidFill>
                <a:schemeClr val="accent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983963" y="142779"/>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Using the Destiny Read App</a:t>
            </a:r>
            <a:endParaRPr>
              <a:latin typeface="Spectral"/>
              <a:ea typeface="Spectral"/>
              <a:cs typeface="Spectral"/>
              <a:sym typeface="Spectral"/>
            </a:endParaRPr>
          </a:p>
        </p:txBody>
      </p:sp>
      <p:sp>
        <p:nvSpPr>
          <p:cNvPr id="170" name="Google Shape;170;p30"/>
          <p:cNvSpPr txBox="1"/>
          <p:nvPr/>
        </p:nvSpPr>
        <p:spPr>
          <a:xfrm>
            <a:off x="4679500" y="2105400"/>
            <a:ext cx="7151100" cy="4043700"/>
          </a:xfrm>
          <a:prstGeom prst="rect">
            <a:avLst/>
          </a:prstGeom>
          <a:noFill/>
          <a:ln>
            <a:noFill/>
          </a:ln>
        </p:spPr>
        <p:txBody>
          <a:bodyPr spcFirstLastPara="1" wrap="square" lIns="91425" tIns="91425" rIns="91425" bIns="91425" anchor="t" anchorCtr="0">
            <a:noAutofit/>
          </a:bodyPr>
          <a:lstStyle/>
          <a:p>
            <a:pPr marL="457200" lvl="0" indent="-419100" algn="l" rtl="0">
              <a:spcBef>
                <a:spcPts val="640"/>
              </a:spcBef>
              <a:spcAft>
                <a:spcPts val="0"/>
              </a:spcAft>
              <a:buClr>
                <a:schemeClr val="accent2"/>
              </a:buClr>
              <a:buSzPts val="3000"/>
              <a:buFont typeface="Calibri"/>
              <a:buChar char="●"/>
            </a:pPr>
            <a:r>
              <a:rPr lang="en-US" sz="3000">
                <a:solidFill>
                  <a:schemeClr val="accent2"/>
                </a:solidFill>
                <a:highlight>
                  <a:schemeClr val="lt1"/>
                </a:highlight>
                <a:latin typeface="Calibri"/>
                <a:ea typeface="Calibri"/>
                <a:cs typeface="Calibri"/>
                <a:sym typeface="Calibri"/>
              </a:rPr>
              <a:t>Available for iOS and Android devices.</a:t>
            </a:r>
            <a:endParaRPr sz="3000">
              <a:solidFill>
                <a:schemeClr val="accent2"/>
              </a:solidFill>
              <a:highlight>
                <a:schemeClr val="lt1"/>
              </a:highlight>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solidFill>
                  <a:schemeClr val="accent2"/>
                </a:solidFill>
                <a:highlight>
                  <a:schemeClr val="lt1"/>
                </a:highlight>
                <a:latin typeface="Calibri"/>
                <a:ea typeface="Calibri"/>
                <a:cs typeface="Calibri"/>
                <a:sym typeface="Calibri"/>
              </a:rPr>
              <a:t>It accesses and downloads </a:t>
            </a:r>
            <a:r>
              <a:rPr lang="en-US" sz="3000" b="1">
                <a:solidFill>
                  <a:schemeClr val="accent1"/>
                </a:solidFill>
                <a:highlight>
                  <a:schemeClr val="lt1"/>
                </a:highlight>
                <a:latin typeface="Calibri"/>
                <a:ea typeface="Calibri"/>
                <a:cs typeface="Calibri"/>
                <a:sym typeface="Calibri"/>
              </a:rPr>
              <a:t>CHECKED-OUT</a:t>
            </a:r>
            <a:r>
              <a:rPr lang="en-US" sz="3000">
                <a:highlight>
                  <a:schemeClr val="lt1"/>
                </a:highlight>
                <a:latin typeface="Calibri"/>
                <a:ea typeface="Calibri"/>
                <a:cs typeface="Calibri"/>
                <a:sym typeface="Calibri"/>
              </a:rPr>
              <a:t>   </a:t>
            </a:r>
            <a:r>
              <a:rPr lang="en-US" sz="3000">
                <a:solidFill>
                  <a:schemeClr val="accent2"/>
                </a:solidFill>
                <a:highlight>
                  <a:schemeClr val="lt1"/>
                </a:highlight>
                <a:latin typeface="Calibri"/>
                <a:ea typeface="Calibri"/>
                <a:cs typeface="Calibri"/>
                <a:sym typeface="Calibri"/>
              </a:rPr>
              <a:t>Follett eBooks and Audiobooks.</a:t>
            </a:r>
            <a:endParaRPr sz="3000">
              <a:solidFill>
                <a:schemeClr val="accent2"/>
              </a:solidFill>
              <a:highlight>
                <a:schemeClr val="lt1"/>
              </a:highlight>
              <a:latin typeface="Calibri"/>
              <a:ea typeface="Calibri"/>
              <a:cs typeface="Calibri"/>
              <a:sym typeface="Calibri"/>
            </a:endParaRPr>
          </a:p>
          <a:p>
            <a:pPr marL="457200" lvl="0" indent="-419100" algn="l" rtl="0">
              <a:spcBef>
                <a:spcPts val="0"/>
              </a:spcBef>
              <a:spcAft>
                <a:spcPts val="0"/>
              </a:spcAft>
              <a:buClr>
                <a:srgbClr val="222222"/>
              </a:buClr>
              <a:buSzPts val="3000"/>
              <a:buFont typeface="Calibri"/>
              <a:buChar char="●"/>
            </a:pPr>
            <a:r>
              <a:rPr lang="en-US" sz="3000">
                <a:solidFill>
                  <a:schemeClr val="accent2"/>
                </a:solidFill>
                <a:highlight>
                  <a:schemeClr val="lt1"/>
                </a:highlight>
                <a:latin typeface="Calibri"/>
                <a:ea typeface="Calibri"/>
                <a:cs typeface="Calibri"/>
                <a:sym typeface="Calibri"/>
              </a:rPr>
              <a:t>Users must go to </a:t>
            </a:r>
            <a:r>
              <a:rPr lang="en-US" sz="3000" b="1">
                <a:solidFill>
                  <a:schemeClr val="accent2"/>
                </a:solidFill>
                <a:highlight>
                  <a:schemeClr val="lt1"/>
                </a:highlight>
                <a:latin typeface="Calibri"/>
                <a:ea typeface="Calibri"/>
                <a:cs typeface="Calibri"/>
                <a:sym typeface="Calibri"/>
              </a:rPr>
              <a:t>Destiny Discover</a:t>
            </a:r>
            <a:r>
              <a:rPr lang="en-US" sz="3000">
                <a:solidFill>
                  <a:schemeClr val="accent2"/>
                </a:solidFill>
                <a:highlight>
                  <a:schemeClr val="lt1"/>
                </a:highlight>
                <a:latin typeface="Calibri"/>
                <a:ea typeface="Calibri"/>
                <a:cs typeface="Calibri"/>
                <a:sym typeface="Calibri"/>
              </a:rPr>
              <a:t> via </a:t>
            </a:r>
            <a:r>
              <a:rPr lang="en-US" sz="3000" b="1">
                <a:solidFill>
                  <a:schemeClr val="accent2"/>
                </a:solidFill>
                <a:highlight>
                  <a:schemeClr val="lt1"/>
                </a:highlight>
                <a:latin typeface="Calibri"/>
                <a:ea typeface="Calibri"/>
                <a:cs typeface="Calibri"/>
                <a:sym typeface="Calibri"/>
              </a:rPr>
              <a:t>LaunchPad</a:t>
            </a:r>
            <a:r>
              <a:rPr lang="en-US" sz="3000">
                <a:solidFill>
                  <a:schemeClr val="accent2"/>
                </a:solidFill>
                <a:highlight>
                  <a:schemeClr val="lt1"/>
                </a:highlight>
                <a:latin typeface="Calibri"/>
                <a:ea typeface="Calibri"/>
                <a:cs typeface="Calibri"/>
                <a:sym typeface="Calibri"/>
              </a:rPr>
              <a:t> to checkout eBooks </a:t>
            </a:r>
            <a:r>
              <a:rPr lang="en-US" sz="3000" b="1">
                <a:solidFill>
                  <a:schemeClr val="accent1"/>
                </a:solidFill>
                <a:highlight>
                  <a:schemeClr val="lt1"/>
                </a:highlight>
                <a:latin typeface="Calibri"/>
                <a:ea typeface="Calibri"/>
                <a:cs typeface="Calibri"/>
                <a:sym typeface="Calibri"/>
              </a:rPr>
              <a:t>before</a:t>
            </a:r>
            <a:r>
              <a:rPr lang="en-US" sz="3000">
                <a:solidFill>
                  <a:srgbClr val="222222"/>
                </a:solidFill>
                <a:highlight>
                  <a:schemeClr val="lt1"/>
                </a:highlight>
                <a:latin typeface="Calibri"/>
                <a:ea typeface="Calibri"/>
                <a:cs typeface="Calibri"/>
                <a:sym typeface="Calibri"/>
              </a:rPr>
              <a:t> </a:t>
            </a:r>
            <a:r>
              <a:rPr lang="en-US" sz="3000">
                <a:solidFill>
                  <a:schemeClr val="accent2"/>
                </a:solidFill>
                <a:highlight>
                  <a:schemeClr val="lt1"/>
                </a:highlight>
                <a:latin typeface="Calibri"/>
                <a:ea typeface="Calibri"/>
                <a:cs typeface="Calibri"/>
                <a:sym typeface="Calibri"/>
              </a:rPr>
              <a:t>using the app on their phone or other devices.</a:t>
            </a:r>
            <a:endParaRPr sz="3000">
              <a:solidFill>
                <a:schemeClr val="accent2"/>
              </a:solidFill>
              <a:highlight>
                <a:schemeClr val="lt1"/>
              </a:highlight>
              <a:latin typeface="Calibri"/>
              <a:ea typeface="Calibri"/>
              <a:cs typeface="Calibri"/>
              <a:sym typeface="Calibri"/>
            </a:endParaRPr>
          </a:p>
        </p:txBody>
      </p:sp>
      <p:pic>
        <p:nvPicPr>
          <p:cNvPr id="171" name="Google Shape;171;p30"/>
          <p:cNvPicPr preferRelativeResize="0"/>
          <p:nvPr/>
        </p:nvPicPr>
        <p:blipFill rotWithShape="1">
          <a:blip r:embed="rId3">
            <a:alphaModFix/>
          </a:blip>
          <a:srcRect t="8517" r="62962" b="75643"/>
          <a:stretch/>
        </p:blipFill>
        <p:spPr>
          <a:xfrm>
            <a:off x="614475" y="1962625"/>
            <a:ext cx="3168750" cy="29327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0" y="0"/>
            <a:ext cx="12110400" cy="1767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Additional eBook Resources</a:t>
            </a:r>
            <a:endParaRPr>
              <a:latin typeface="Spectral"/>
              <a:ea typeface="Spectral"/>
              <a:cs typeface="Spectral"/>
              <a:sym typeface="Spectral"/>
            </a:endParaRPr>
          </a:p>
        </p:txBody>
      </p:sp>
      <p:graphicFrame>
        <p:nvGraphicFramePr>
          <p:cNvPr id="177" name="Google Shape;177;p31"/>
          <p:cNvGraphicFramePr/>
          <p:nvPr/>
        </p:nvGraphicFramePr>
        <p:xfrm>
          <a:off x="952500" y="1922025"/>
          <a:ext cx="3000000" cy="3000000"/>
        </p:xfrm>
        <a:graphic>
          <a:graphicData uri="http://schemas.openxmlformats.org/drawingml/2006/table">
            <a:tbl>
              <a:tblPr>
                <a:noFill/>
                <a:tableStyleId>{8369218A-29B3-4CDA-8847-61C4D44C149D}</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198857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rgbClr val="10253F"/>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10253F"/>
                      </a:solidFill>
                      <a:prstDash val="solid"/>
                      <a:round/>
                      <a:headEnd type="none" w="sm" len="sm"/>
                      <a:tailEnd type="none" w="sm" len="sm"/>
                    </a:lnL>
                    <a:lnR w="38100" cap="flat" cmpd="sng">
                      <a:solidFill>
                        <a:schemeClr val="accent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chemeClr val="accent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632525">
                <a:tc>
                  <a:txBody>
                    <a:bodyPr/>
                    <a:lstStyle/>
                    <a:p>
                      <a:pPr marL="0" lvl="0" indent="0" algn="ctr" rtl="0">
                        <a:spcBef>
                          <a:spcPts val="0"/>
                        </a:spcBef>
                        <a:spcAft>
                          <a:spcPts val="0"/>
                        </a:spcAft>
                        <a:buNone/>
                      </a:pPr>
                      <a:r>
                        <a:rPr lang="en-US" sz="2200" u="sng">
                          <a:solidFill>
                            <a:schemeClr val="hlink"/>
                          </a:solidFill>
                          <a:latin typeface="Calibri"/>
                          <a:ea typeface="Calibri"/>
                          <a:cs typeface="Calibri"/>
                          <a:sym typeface="Calibri"/>
                          <a:hlinkClick r:id="rId3"/>
                        </a:rPr>
                        <a:t>Project Gutenberg</a:t>
                      </a:r>
                      <a:endParaRPr sz="2200">
                        <a:solidFill>
                          <a:schemeClr val="accent2"/>
                        </a:solidFill>
                        <a:latin typeface="Calibri"/>
                        <a:ea typeface="Calibri"/>
                        <a:cs typeface="Calibri"/>
                        <a:sym typeface="Calibri"/>
                      </a:endParaRPr>
                    </a:p>
                    <a:p>
                      <a:pPr marL="0" lvl="0" indent="0" algn="ctr" rtl="0">
                        <a:spcBef>
                          <a:spcPts val="0"/>
                        </a:spcBef>
                        <a:spcAft>
                          <a:spcPts val="0"/>
                        </a:spcAft>
                        <a:buNone/>
                      </a:pPr>
                      <a:r>
                        <a:rPr lang="en-US" sz="2000">
                          <a:solidFill>
                            <a:schemeClr val="accent2"/>
                          </a:solidFill>
                          <a:latin typeface="Calibri"/>
                          <a:ea typeface="Calibri"/>
                          <a:cs typeface="Calibri"/>
                          <a:sym typeface="Calibri"/>
                        </a:rPr>
                        <a:t>Project Gutenberg is a library of over 60,000 free eBooks. Thousands of volunteers digitized and diligently proofread the eBooks, for enjoyment and education.</a:t>
                      </a:r>
                      <a:endParaRPr sz="2000">
                        <a:solidFill>
                          <a:schemeClr val="accent2"/>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rgbClr val="10253F"/>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200" u="sng">
                          <a:solidFill>
                            <a:schemeClr val="hlink"/>
                          </a:solidFill>
                          <a:latin typeface="Calibri"/>
                          <a:ea typeface="Calibri"/>
                          <a:cs typeface="Calibri"/>
                          <a:sym typeface="Calibri"/>
                          <a:hlinkClick r:id="rId4"/>
                        </a:rPr>
                        <a:t>Harry Potter at Home</a:t>
                      </a:r>
                      <a:endParaRPr sz="2200">
                        <a:solidFill>
                          <a:schemeClr val="accent2"/>
                        </a:solidFill>
                        <a:latin typeface="Calibri"/>
                        <a:ea typeface="Calibri"/>
                        <a:cs typeface="Calibri"/>
                        <a:sym typeface="Calibri"/>
                      </a:endParaRPr>
                    </a:p>
                    <a:p>
                      <a:pPr marL="0" lvl="0" indent="0" algn="ctr" rtl="0">
                        <a:spcBef>
                          <a:spcPts val="0"/>
                        </a:spcBef>
                        <a:spcAft>
                          <a:spcPts val="0"/>
                        </a:spcAft>
                        <a:buNone/>
                      </a:pPr>
                      <a:r>
                        <a:rPr lang="en-US" sz="2000">
                          <a:solidFill>
                            <a:schemeClr val="accent2"/>
                          </a:solidFill>
                          <a:latin typeface="Calibri"/>
                          <a:ea typeface="Calibri"/>
                          <a:cs typeface="Calibri"/>
                          <a:sym typeface="Calibri"/>
                        </a:rPr>
                        <a:t>Students are able to follow along or listen to </a:t>
                      </a:r>
                      <a:r>
                        <a:rPr lang="en-US" sz="2000" i="1">
                          <a:solidFill>
                            <a:schemeClr val="accent2"/>
                          </a:solidFill>
                          <a:latin typeface="Calibri"/>
                          <a:ea typeface="Calibri"/>
                          <a:cs typeface="Calibri"/>
                          <a:sym typeface="Calibri"/>
                        </a:rPr>
                        <a:t>Harry Potter and the Philosopher’s Stone/ Sorcerer's Stone</a:t>
                      </a:r>
                      <a:r>
                        <a:rPr lang="en-US" sz="2000">
                          <a:solidFill>
                            <a:schemeClr val="accent2"/>
                          </a:solidFill>
                          <a:latin typeface="Calibri"/>
                          <a:ea typeface="Calibri"/>
                          <a:cs typeface="Calibri"/>
                          <a:sym typeface="Calibri"/>
                        </a:rPr>
                        <a:t>.</a:t>
                      </a:r>
                      <a:endParaRPr sz="2000">
                        <a:solidFill>
                          <a:schemeClr val="accent2"/>
                        </a:solidFill>
                        <a:latin typeface="Calibri"/>
                        <a:ea typeface="Calibri"/>
                        <a:cs typeface="Calibri"/>
                        <a:sym typeface="Calibri"/>
                      </a:endParaRPr>
                    </a:p>
                  </a:txBody>
                  <a:tcPr marL="91425" marR="91425" marT="91425" marB="91425">
                    <a:lnL w="38100" cap="flat" cmpd="sng">
                      <a:solidFill>
                        <a:srgbClr val="10253F"/>
                      </a:solidFill>
                      <a:prstDash val="solid"/>
                      <a:round/>
                      <a:headEnd type="none" w="sm" len="sm"/>
                      <a:tailEnd type="none" w="sm" len="sm"/>
                    </a:lnL>
                    <a:lnR w="38100" cap="flat" cmpd="sng">
                      <a:solidFill>
                        <a:schemeClr val="accent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200" u="sng">
                          <a:solidFill>
                            <a:schemeClr val="hlink"/>
                          </a:solidFill>
                          <a:latin typeface="Calibri"/>
                          <a:ea typeface="Calibri"/>
                          <a:cs typeface="Calibri"/>
                          <a:sym typeface="Calibri"/>
                          <a:hlinkClick r:id="rId5"/>
                        </a:rPr>
                        <a:t>Destiny Discover eBooks List</a:t>
                      </a:r>
                      <a:endParaRPr sz="2200">
                        <a:solidFill>
                          <a:schemeClr val="accent2"/>
                        </a:solidFill>
                        <a:latin typeface="Calibri"/>
                        <a:ea typeface="Calibri"/>
                        <a:cs typeface="Calibri"/>
                        <a:sym typeface="Calibri"/>
                      </a:endParaRPr>
                    </a:p>
                    <a:p>
                      <a:pPr marL="0" lvl="0" indent="0" algn="ctr" rtl="0">
                        <a:spcBef>
                          <a:spcPts val="0"/>
                        </a:spcBef>
                        <a:spcAft>
                          <a:spcPts val="0"/>
                        </a:spcAft>
                        <a:buNone/>
                      </a:pPr>
                      <a:r>
                        <a:rPr lang="en-US" sz="2000">
                          <a:solidFill>
                            <a:schemeClr val="accent2"/>
                          </a:solidFill>
                          <a:latin typeface="Calibri"/>
                          <a:ea typeface="Calibri"/>
                          <a:cs typeface="Calibri"/>
                          <a:sym typeface="Calibri"/>
                        </a:rPr>
                        <a:t>This is a list created for teachers and students of the eBook SSYRA and FTR titles supplied by the district for the last three years.</a:t>
                      </a:r>
                      <a:endParaRPr sz="2000">
                        <a:solidFill>
                          <a:schemeClr val="accent2"/>
                        </a:solidFill>
                        <a:latin typeface="Calibri"/>
                        <a:ea typeface="Calibri"/>
                        <a:cs typeface="Calibri"/>
                        <a:sym typeface="Calibri"/>
                      </a:endParaRPr>
                    </a:p>
                  </a:txBody>
                  <a:tcPr marL="91425" marR="91425" marT="91425" marB="91425">
                    <a:lnL w="38100" cap="flat" cmpd="sng">
                      <a:solidFill>
                        <a:schemeClr val="accent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78" name="Google Shape;178;p31"/>
          <p:cNvPicPr preferRelativeResize="0"/>
          <p:nvPr/>
        </p:nvPicPr>
        <p:blipFill>
          <a:blip r:embed="rId6">
            <a:alphaModFix/>
          </a:blip>
          <a:stretch>
            <a:fillRect/>
          </a:stretch>
        </p:blipFill>
        <p:spPr>
          <a:xfrm>
            <a:off x="1676375" y="2021225"/>
            <a:ext cx="1767600" cy="1767600"/>
          </a:xfrm>
          <a:prstGeom prst="rect">
            <a:avLst/>
          </a:prstGeom>
          <a:noFill/>
          <a:ln>
            <a:noFill/>
          </a:ln>
        </p:spPr>
      </p:pic>
      <p:pic>
        <p:nvPicPr>
          <p:cNvPr id="179" name="Google Shape;179;p31"/>
          <p:cNvPicPr preferRelativeResize="0"/>
          <p:nvPr/>
        </p:nvPicPr>
        <p:blipFill>
          <a:blip r:embed="rId7">
            <a:alphaModFix/>
          </a:blip>
          <a:stretch>
            <a:fillRect/>
          </a:stretch>
        </p:blipFill>
        <p:spPr>
          <a:xfrm>
            <a:off x="5006700" y="2073850"/>
            <a:ext cx="2097000" cy="1662350"/>
          </a:xfrm>
          <a:prstGeom prst="rect">
            <a:avLst/>
          </a:prstGeom>
          <a:noFill/>
          <a:ln>
            <a:noFill/>
          </a:ln>
        </p:spPr>
      </p:pic>
      <p:pic>
        <p:nvPicPr>
          <p:cNvPr id="180" name="Google Shape;180;p31"/>
          <p:cNvPicPr preferRelativeResize="0"/>
          <p:nvPr/>
        </p:nvPicPr>
        <p:blipFill>
          <a:blip r:embed="rId8">
            <a:alphaModFix/>
          </a:blip>
          <a:stretch>
            <a:fillRect/>
          </a:stretch>
        </p:blipFill>
        <p:spPr>
          <a:xfrm>
            <a:off x="8021100" y="2262563"/>
            <a:ext cx="3091400" cy="1284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Information About Summer Reading</a:t>
            </a:r>
            <a:endParaRPr>
              <a:latin typeface="Spectral"/>
              <a:ea typeface="Spectral"/>
              <a:cs typeface="Spectral"/>
              <a:sym typeface="Spectral"/>
            </a:endParaRPr>
          </a:p>
        </p:txBody>
      </p:sp>
      <p:sp>
        <p:nvSpPr>
          <p:cNvPr id="83" name="Google Shape;83;p18"/>
          <p:cNvSpPr txBox="1">
            <a:spLocks noGrp="1"/>
          </p:cNvSpPr>
          <p:nvPr>
            <p:ph type="body" idx="1"/>
          </p:nvPr>
        </p:nvSpPr>
        <p:spPr>
          <a:xfrm>
            <a:off x="4811625" y="1690825"/>
            <a:ext cx="6829200" cy="4437000"/>
          </a:xfrm>
          <a:prstGeom prst="rect">
            <a:avLst/>
          </a:prstGeom>
        </p:spPr>
        <p:txBody>
          <a:bodyPr spcFirstLastPara="1" wrap="square" lIns="91425" tIns="45700" rIns="91425" bIns="45700" anchor="t" anchorCtr="0">
            <a:noAutofit/>
          </a:bodyPr>
          <a:lstStyle/>
          <a:p>
            <a:pPr marL="457200" lvl="0" indent="-419100" algn="l" rtl="0">
              <a:spcBef>
                <a:spcPts val="1000"/>
              </a:spcBef>
              <a:spcAft>
                <a:spcPts val="0"/>
              </a:spcAft>
              <a:buSzPts val="3000"/>
              <a:buChar char="●"/>
            </a:pPr>
            <a:r>
              <a:rPr lang="en-US" sz="3000"/>
              <a:t>Our theme: Imagine Your Story</a:t>
            </a:r>
            <a:endParaRPr sz="3000"/>
          </a:p>
          <a:p>
            <a:pPr marL="457200" lvl="0" indent="-419100" algn="l" rtl="0">
              <a:spcBef>
                <a:spcPts val="0"/>
              </a:spcBef>
              <a:spcAft>
                <a:spcPts val="0"/>
              </a:spcAft>
              <a:buSzPts val="3000"/>
              <a:buChar char="●"/>
            </a:pPr>
            <a:r>
              <a:rPr lang="en-US" sz="3000"/>
              <a:t>The Summer Reading Challenge will begin May 27th and end August 10th.</a:t>
            </a:r>
            <a:endParaRPr sz="3000"/>
          </a:p>
          <a:p>
            <a:pPr marL="457200" lvl="0" indent="-419100" algn="l" rtl="0">
              <a:spcBef>
                <a:spcPts val="0"/>
              </a:spcBef>
              <a:spcAft>
                <a:spcPts val="0"/>
              </a:spcAft>
              <a:buSzPts val="3000"/>
              <a:buChar char="●"/>
            </a:pPr>
            <a:r>
              <a:rPr lang="en-US" sz="3000"/>
              <a:t>Students will need to continue logging their minutes via Beanstack. </a:t>
            </a:r>
            <a:endParaRPr sz="3000"/>
          </a:p>
          <a:p>
            <a:pPr marL="457200" lvl="0" indent="-419100" algn="l" rtl="0">
              <a:spcBef>
                <a:spcPts val="0"/>
              </a:spcBef>
              <a:spcAft>
                <a:spcPts val="0"/>
              </a:spcAft>
              <a:buSzPts val="3000"/>
              <a:buChar char="●"/>
            </a:pPr>
            <a:r>
              <a:rPr lang="en-US" sz="3000"/>
              <a:t>Our Goal: Over 1 million logged minutes and over 3,000 students logging their reading.</a:t>
            </a:r>
            <a:endParaRPr sz="3000"/>
          </a:p>
          <a:p>
            <a:pPr marL="457200" lvl="0" indent="0" algn="l" rtl="0">
              <a:spcBef>
                <a:spcPts val="2100"/>
              </a:spcBef>
              <a:spcAft>
                <a:spcPts val="2100"/>
              </a:spcAft>
              <a:buNone/>
            </a:pPr>
            <a:endParaRPr sz="3000"/>
          </a:p>
        </p:txBody>
      </p:sp>
      <p:pic>
        <p:nvPicPr>
          <p:cNvPr id="84" name="Google Shape;84;p18"/>
          <p:cNvPicPr preferRelativeResize="0"/>
          <p:nvPr/>
        </p:nvPicPr>
        <p:blipFill rotWithShape="1">
          <a:blip r:embed="rId3">
            <a:alphaModFix/>
          </a:blip>
          <a:srcRect/>
          <a:stretch/>
        </p:blipFill>
        <p:spPr>
          <a:xfrm>
            <a:off x="541425" y="1466350"/>
            <a:ext cx="3925299" cy="3925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Promo Video about The Summer Reading Challenge </a:t>
            </a:r>
            <a:endParaRPr>
              <a:latin typeface="Spectral"/>
              <a:ea typeface="Spectral"/>
              <a:cs typeface="Spectral"/>
              <a:sym typeface="Spectral"/>
            </a:endParaRPr>
          </a:p>
        </p:txBody>
      </p:sp>
      <p:sp>
        <p:nvSpPr>
          <p:cNvPr id="90" name="Google Shape;90;p19"/>
          <p:cNvSpPr txBox="1">
            <a:spLocks noGrp="1"/>
          </p:cNvSpPr>
          <p:nvPr>
            <p:ph type="body" idx="1"/>
          </p:nvPr>
        </p:nvSpPr>
        <p:spPr>
          <a:xfrm>
            <a:off x="4940200" y="1868100"/>
            <a:ext cx="6829200" cy="3121800"/>
          </a:xfrm>
          <a:prstGeom prst="rect">
            <a:avLst/>
          </a:prstGeom>
        </p:spPr>
        <p:txBody>
          <a:bodyPr spcFirstLastPara="1" wrap="square" lIns="91425" tIns="45700" rIns="91425" bIns="45700" anchor="t" anchorCtr="0">
            <a:noAutofit/>
          </a:bodyPr>
          <a:lstStyle/>
          <a:p>
            <a:pPr marL="457200" lvl="0" indent="-419100" algn="l" rtl="0">
              <a:spcBef>
                <a:spcPts val="1000"/>
              </a:spcBef>
              <a:spcAft>
                <a:spcPts val="0"/>
              </a:spcAft>
              <a:buSzPts val="3000"/>
              <a:buChar char="●"/>
            </a:pPr>
            <a:r>
              <a:rPr lang="en-US" sz="3000" u="sng">
                <a:solidFill>
                  <a:schemeClr val="hlink"/>
                </a:solidFill>
                <a:hlinkClick r:id="rId3"/>
              </a:rPr>
              <a:t>Summer Reading Promo</a:t>
            </a:r>
            <a:r>
              <a:rPr lang="en-US" sz="3000"/>
              <a:t> </a:t>
            </a:r>
            <a:endParaRPr/>
          </a:p>
          <a:p>
            <a:pPr marL="457200" lvl="0" indent="0" algn="l" rtl="0">
              <a:spcBef>
                <a:spcPts val="2100"/>
              </a:spcBef>
              <a:spcAft>
                <a:spcPts val="0"/>
              </a:spcAft>
              <a:buNone/>
            </a:pPr>
            <a:endParaRPr sz="3000"/>
          </a:p>
          <a:p>
            <a:pPr marL="0" lvl="0" indent="0" algn="l" rtl="0">
              <a:spcBef>
                <a:spcPts val="2100"/>
              </a:spcBef>
              <a:spcAft>
                <a:spcPts val="0"/>
              </a:spcAft>
              <a:buNone/>
            </a:pPr>
            <a:endParaRPr sz="3000"/>
          </a:p>
          <a:p>
            <a:pPr marL="457200" lvl="0" indent="0" algn="l" rtl="0">
              <a:spcBef>
                <a:spcPts val="2100"/>
              </a:spcBef>
              <a:spcAft>
                <a:spcPts val="2100"/>
              </a:spcAft>
              <a:buNone/>
            </a:pPr>
            <a:endParaRPr sz="3000"/>
          </a:p>
        </p:txBody>
      </p:sp>
      <p:pic>
        <p:nvPicPr>
          <p:cNvPr id="91" name="Google Shape;91;p19"/>
          <p:cNvPicPr preferRelativeResize="0"/>
          <p:nvPr/>
        </p:nvPicPr>
        <p:blipFill rotWithShape="1">
          <a:blip r:embed="rId4">
            <a:alphaModFix/>
          </a:blip>
          <a:srcRect/>
          <a:stretch/>
        </p:blipFill>
        <p:spPr>
          <a:xfrm>
            <a:off x="541425" y="1466350"/>
            <a:ext cx="3925299" cy="3925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Prizes for Summer Reading 2020</a:t>
            </a:r>
            <a:br>
              <a:rPr lang="en-US"/>
            </a:br>
            <a:r>
              <a:rPr lang="en-US"/>
              <a:t>#OCPSreads</a:t>
            </a:r>
            <a:endParaRPr/>
          </a:p>
        </p:txBody>
      </p:sp>
      <p:sp>
        <p:nvSpPr>
          <p:cNvPr id="97" name="Google Shape;97;p20"/>
          <p:cNvSpPr txBox="1">
            <a:spLocks noGrp="1"/>
          </p:cNvSpPr>
          <p:nvPr>
            <p:ph type="body" idx="1"/>
          </p:nvPr>
        </p:nvSpPr>
        <p:spPr>
          <a:xfrm>
            <a:off x="838200" y="1825625"/>
            <a:ext cx="5271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Categories</a:t>
            </a:r>
            <a:endParaRPr/>
          </a:p>
          <a:p>
            <a:pPr marL="457200" lvl="0" indent="-406400" algn="l" rtl="0">
              <a:spcBef>
                <a:spcPts val="2100"/>
              </a:spcBef>
              <a:spcAft>
                <a:spcPts val="0"/>
              </a:spcAft>
              <a:buSzPts val="2800"/>
              <a:buChar char="●"/>
            </a:pPr>
            <a:r>
              <a:rPr lang="en-US"/>
              <a:t>Overall </a:t>
            </a:r>
            <a:endParaRPr/>
          </a:p>
          <a:p>
            <a:pPr marL="457200" lvl="0" indent="-406400" algn="l" rtl="0">
              <a:spcBef>
                <a:spcPts val="0"/>
              </a:spcBef>
              <a:spcAft>
                <a:spcPts val="0"/>
              </a:spcAft>
              <a:buSzPts val="2800"/>
              <a:buChar char="●"/>
            </a:pPr>
            <a:r>
              <a:rPr lang="en-US"/>
              <a:t>Learning Community (5)</a:t>
            </a:r>
            <a:endParaRPr/>
          </a:p>
          <a:p>
            <a:pPr marL="457200" lvl="0" indent="-406400" algn="l" rtl="0">
              <a:spcBef>
                <a:spcPts val="0"/>
              </a:spcBef>
              <a:spcAft>
                <a:spcPts val="0"/>
              </a:spcAft>
              <a:buSzPts val="2800"/>
              <a:buChar char="●"/>
            </a:pPr>
            <a:r>
              <a:rPr lang="en-US"/>
              <a:t>High School</a:t>
            </a:r>
            <a:endParaRPr/>
          </a:p>
          <a:p>
            <a:pPr marL="457200" lvl="0" indent="-406400" algn="l" rtl="0">
              <a:spcBef>
                <a:spcPts val="0"/>
              </a:spcBef>
              <a:spcAft>
                <a:spcPts val="0"/>
              </a:spcAft>
              <a:buSzPts val="2800"/>
              <a:buChar char="●"/>
            </a:pPr>
            <a:r>
              <a:rPr lang="en-US"/>
              <a:t>Middle School</a:t>
            </a:r>
            <a:endParaRPr/>
          </a:p>
          <a:p>
            <a:pPr marL="457200" lvl="0" indent="-406400" algn="l" rtl="0">
              <a:spcBef>
                <a:spcPts val="0"/>
              </a:spcBef>
              <a:spcAft>
                <a:spcPts val="0"/>
              </a:spcAft>
              <a:buSzPts val="2800"/>
              <a:buChar char="●"/>
            </a:pPr>
            <a:r>
              <a:rPr lang="en-US"/>
              <a:t>Elementary School</a:t>
            </a:r>
            <a:endParaRPr/>
          </a:p>
          <a:p>
            <a:pPr marL="0" lvl="0" indent="0" algn="l" rtl="0">
              <a:spcBef>
                <a:spcPts val="2100"/>
              </a:spcBef>
              <a:spcAft>
                <a:spcPts val="2100"/>
              </a:spcAft>
              <a:buNone/>
            </a:pPr>
            <a:r>
              <a:rPr lang="en-US"/>
              <a:t>1st Place: Kindle (9 Total)</a:t>
            </a:r>
            <a:br>
              <a:rPr lang="en-US"/>
            </a:br>
            <a:r>
              <a:rPr lang="en-US"/>
              <a:t>2nd and 3rd Place: Books &amp; Gifts</a:t>
            </a:r>
            <a:endParaRPr/>
          </a:p>
        </p:txBody>
      </p:sp>
      <p:pic>
        <p:nvPicPr>
          <p:cNvPr id="98" name="Google Shape;98;p20"/>
          <p:cNvPicPr preferRelativeResize="0"/>
          <p:nvPr/>
        </p:nvPicPr>
        <p:blipFill>
          <a:blip r:embed="rId3">
            <a:alphaModFix/>
          </a:blip>
          <a:stretch>
            <a:fillRect/>
          </a:stretch>
        </p:blipFill>
        <p:spPr>
          <a:xfrm rot="-837390">
            <a:off x="5555825" y="1951350"/>
            <a:ext cx="2461626" cy="2461626"/>
          </a:xfrm>
          <a:prstGeom prst="rect">
            <a:avLst/>
          </a:prstGeom>
          <a:noFill/>
          <a:ln>
            <a:noFill/>
          </a:ln>
        </p:spPr>
      </p:pic>
      <p:pic>
        <p:nvPicPr>
          <p:cNvPr id="99" name="Google Shape;99;p20"/>
          <p:cNvPicPr preferRelativeResize="0"/>
          <p:nvPr/>
        </p:nvPicPr>
        <p:blipFill>
          <a:blip r:embed="rId4">
            <a:alphaModFix/>
          </a:blip>
          <a:stretch>
            <a:fillRect/>
          </a:stretch>
        </p:blipFill>
        <p:spPr>
          <a:xfrm rot="1308203">
            <a:off x="7625503" y="4130738"/>
            <a:ext cx="1703175" cy="1703200"/>
          </a:xfrm>
          <a:prstGeom prst="rect">
            <a:avLst/>
          </a:prstGeom>
          <a:noFill/>
          <a:ln>
            <a:noFill/>
          </a:ln>
        </p:spPr>
      </p:pic>
      <p:pic>
        <p:nvPicPr>
          <p:cNvPr id="100" name="Google Shape;100;p20"/>
          <p:cNvPicPr preferRelativeResize="0"/>
          <p:nvPr/>
        </p:nvPicPr>
        <p:blipFill>
          <a:blip r:embed="rId5">
            <a:alphaModFix/>
          </a:blip>
          <a:stretch>
            <a:fillRect/>
          </a:stretch>
        </p:blipFill>
        <p:spPr>
          <a:xfrm rot="-1571756">
            <a:off x="9479192" y="3729568"/>
            <a:ext cx="1862341" cy="1862341"/>
          </a:xfrm>
          <a:prstGeom prst="rect">
            <a:avLst/>
          </a:prstGeom>
          <a:noFill/>
          <a:ln>
            <a:noFill/>
          </a:ln>
        </p:spPr>
      </p:pic>
      <p:pic>
        <p:nvPicPr>
          <p:cNvPr id="101" name="Google Shape;101;p20"/>
          <p:cNvPicPr preferRelativeResize="0"/>
          <p:nvPr/>
        </p:nvPicPr>
        <p:blipFill>
          <a:blip r:embed="rId6">
            <a:alphaModFix/>
          </a:blip>
          <a:stretch>
            <a:fillRect/>
          </a:stretch>
        </p:blipFill>
        <p:spPr>
          <a:xfrm rot="1224222">
            <a:off x="9157825" y="1199825"/>
            <a:ext cx="2340899" cy="2340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415600" y="593382"/>
            <a:ext cx="11360700" cy="1501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latin typeface="Spectral"/>
                <a:ea typeface="Spectral"/>
                <a:cs typeface="Spectral"/>
                <a:sym typeface="Spectral"/>
              </a:rPr>
              <a:t> </a:t>
            </a:r>
            <a:r>
              <a:rPr lang="en-US">
                <a:solidFill>
                  <a:schemeClr val="accent2"/>
                </a:solidFill>
                <a:latin typeface="Spectral"/>
                <a:ea typeface="Spectral"/>
                <a:cs typeface="Spectral"/>
                <a:sym typeface="Spectral"/>
              </a:rPr>
              <a:t>2020 Summer Reading Challenge Information</a:t>
            </a:r>
            <a:endParaRPr>
              <a:solidFill>
                <a:schemeClr val="accent2"/>
              </a:solidFill>
              <a:latin typeface="Spectral"/>
              <a:ea typeface="Spectral"/>
              <a:cs typeface="Spectral"/>
              <a:sym typeface="Spectral"/>
            </a:endParaRPr>
          </a:p>
        </p:txBody>
      </p:sp>
      <p:sp>
        <p:nvSpPr>
          <p:cNvPr id="107" name="Google Shape;107;p21"/>
          <p:cNvSpPr txBox="1">
            <a:spLocks noGrp="1"/>
          </p:cNvSpPr>
          <p:nvPr>
            <p:ph type="body" idx="1"/>
          </p:nvPr>
        </p:nvSpPr>
        <p:spPr>
          <a:xfrm>
            <a:off x="415600" y="2202451"/>
            <a:ext cx="11360700" cy="3889500"/>
          </a:xfrm>
          <a:prstGeom prst="rect">
            <a:avLst/>
          </a:prstGeom>
        </p:spPr>
        <p:txBody>
          <a:bodyPr spcFirstLastPara="1" wrap="square" lIns="121900" tIns="121900" rIns="121900" bIns="121900" anchor="t" anchorCtr="0">
            <a:noAutofit/>
          </a:bodyPr>
          <a:lstStyle/>
          <a:p>
            <a:pPr marL="0" lvl="0" indent="0" algn="just" rtl="0">
              <a:lnSpc>
                <a:spcPct val="120000"/>
              </a:lnSpc>
              <a:spcBef>
                <a:spcPts val="0"/>
              </a:spcBef>
              <a:spcAft>
                <a:spcPts val="0"/>
              </a:spcAft>
              <a:buClr>
                <a:schemeClr val="dk2"/>
              </a:buClr>
              <a:buSzPts val="1100"/>
              <a:buFont typeface="Arial"/>
              <a:buNone/>
            </a:pPr>
            <a:r>
              <a:rPr lang="en-US" sz="2300" b="1">
                <a:solidFill>
                  <a:srgbClr val="3D85C6"/>
                </a:solidFill>
                <a:latin typeface="Nunito"/>
                <a:ea typeface="Nunito"/>
                <a:cs typeface="Nunito"/>
                <a:sym typeface="Nunito"/>
              </a:rPr>
              <a:t>Hey Odyssey Middle School Dragons, Keep Reading!</a:t>
            </a:r>
            <a:endParaRPr sz="2000">
              <a:solidFill>
                <a:srgbClr val="3D85C6"/>
              </a:solidFill>
              <a:latin typeface="Calibri"/>
              <a:ea typeface="Calibri"/>
              <a:cs typeface="Calibri"/>
              <a:sym typeface="Calibri"/>
            </a:endParaRPr>
          </a:p>
          <a:p>
            <a:pPr marL="0" lvl="0" indent="0" algn="l" rtl="0">
              <a:lnSpc>
                <a:spcPct val="120000"/>
              </a:lnSpc>
              <a:spcBef>
                <a:spcPts val="1000"/>
              </a:spcBef>
              <a:spcAft>
                <a:spcPts val="0"/>
              </a:spcAft>
              <a:buClr>
                <a:schemeClr val="dk2"/>
              </a:buClr>
              <a:buSzPts val="1100"/>
              <a:buFont typeface="Arial"/>
              <a:buNone/>
            </a:pPr>
            <a:r>
              <a:rPr lang="en-US" sz="2100" b="1">
                <a:solidFill>
                  <a:srgbClr val="434343"/>
                </a:solidFill>
                <a:latin typeface="Nunito"/>
                <a:ea typeface="Nunito"/>
                <a:cs typeface="Nunito"/>
                <a:sym typeface="Nunito"/>
              </a:rPr>
              <a:t>Odyssey Middle School</a:t>
            </a:r>
            <a:r>
              <a:rPr lang="en-US" sz="2100">
                <a:solidFill>
                  <a:srgbClr val="434343"/>
                </a:solidFill>
                <a:latin typeface="Nunito"/>
                <a:ea typeface="Nunito"/>
                <a:cs typeface="Nunito"/>
                <a:sym typeface="Nunito"/>
              </a:rPr>
              <a:t> is </a:t>
            </a:r>
            <a:r>
              <a:rPr lang="en-US" sz="2100" i="1">
                <a:solidFill>
                  <a:srgbClr val="434343"/>
                </a:solidFill>
                <a:latin typeface="Nunito"/>
                <a:ea typeface="Nunito"/>
                <a:cs typeface="Nunito"/>
                <a:sym typeface="Nunito"/>
              </a:rPr>
              <a:t>raising the bar</a:t>
            </a:r>
            <a:r>
              <a:rPr lang="en-US" sz="2100">
                <a:solidFill>
                  <a:srgbClr val="434343"/>
                </a:solidFill>
                <a:latin typeface="Nunito"/>
                <a:ea typeface="Nunito"/>
                <a:cs typeface="Nunito"/>
                <a:sym typeface="Nunito"/>
              </a:rPr>
              <a:t> for reading with our Summer Reading Challenge! At </a:t>
            </a:r>
            <a:r>
              <a:rPr lang="en-US" sz="2100" b="1">
                <a:solidFill>
                  <a:srgbClr val="434343"/>
                </a:solidFill>
                <a:latin typeface="Nunito"/>
                <a:ea typeface="Nunito"/>
                <a:cs typeface="Nunito"/>
                <a:sym typeface="Nunito"/>
              </a:rPr>
              <a:t>Orange County Public Schools</a:t>
            </a:r>
            <a:r>
              <a:rPr lang="en-US" sz="2100">
                <a:solidFill>
                  <a:srgbClr val="434343"/>
                </a:solidFill>
                <a:latin typeface="Nunito"/>
                <a:ea typeface="Nunito"/>
                <a:cs typeface="Nunito"/>
                <a:sym typeface="Nunito"/>
              </a:rPr>
              <a:t>, we are building readers, and we want our students to continue reading all year long! All our students need to do is simple: choose a book to read, read the book, and track that reading in </a:t>
            </a:r>
            <a:r>
              <a:rPr lang="en-US" sz="2100" b="1" i="1">
                <a:solidFill>
                  <a:srgbClr val="3D85C6"/>
                </a:solidFill>
                <a:latin typeface="Nunito"/>
                <a:ea typeface="Nunito"/>
                <a:cs typeface="Nunito"/>
                <a:sym typeface="Nunito"/>
              </a:rPr>
              <a:t>Beanstack</a:t>
            </a:r>
            <a:r>
              <a:rPr lang="en-US" sz="2100">
                <a:solidFill>
                  <a:schemeClr val="dk2"/>
                </a:solidFill>
                <a:latin typeface="Nunito"/>
                <a:ea typeface="Nunito"/>
                <a:cs typeface="Nunito"/>
                <a:sym typeface="Nunito"/>
              </a:rPr>
              <a:t>. </a:t>
            </a:r>
            <a:endParaRPr sz="2100">
              <a:solidFill>
                <a:schemeClr val="dk2"/>
              </a:solidFill>
              <a:latin typeface="Nunito"/>
              <a:ea typeface="Nunito"/>
              <a:cs typeface="Nunito"/>
              <a:sym typeface="Nunito"/>
            </a:endParaRPr>
          </a:p>
          <a:p>
            <a:pPr marL="0" lvl="0" indent="0" algn="l" rtl="0">
              <a:lnSpc>
                <a:spcPct val="120000"/>
              </a:lnSpc>
              <a:spcBef>
                <a:spcPts val="1000"/>
              </a:spcBef>
              <a:spcAft>
                <a:spcPts val="0"/>
              </a:spcAft>
              <a:buClr>
                <a:schemeClr val="dk2"/>
              </a:buClr>
              <a:buSzPts val="1100"/>
              <a:buFont typeface="Arial"/>
              <a:buNone/>
            </a:pPr>
            <a:r>
              <a:rPr lang="en-US" sz="2100">
                <a:solidFill>
                  <a:srgbClr val="434343"/>
                </a:solidFill>
                <a:latin typeface="Nunito"/>
                <a:ea typeface="Nunito"/>
                <a:cs typeface="Nunito"/>
                <a:sym typeface="Nunito"/>
              </a:rPr>
              <a:t>Read for pleasure, to find out, or to defend a point of view. Read to persuade, laugh, cry, and to understand. Read novels, newspapers, comics and more. Read, read, read anything! Just be sure to log your minutes and books read!</a:t>
            </a:r>
            <a:endParaRPr sz="2100">
              <a:solidFill>
                <a:srgbClr val="434343"/>
              </a:solidFill>
              <a:latin typeface="Nunito"/>
              <a:ea typeface="Nunito"/>
              <a:cs typeface="Nunito"/>
              <a:sym typeface="Nunito"/>
            </a:endParaRPr>
          </a:p>
          <a:p>
            <a:pPr marL="0" lvl="0" indent="0" algn="l" rtl="0">
              <a:spcBef>
                <a:spcPts val="1000"/>
              </a:spcBef>
              <a:spcAft>
                <a:spcPts val="21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15600" y="593382"/>
            <a:ext cx="11360700" cy="157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solidFill>
                  <a:schemeClr val="accent3"/>
                </a:solidFill>
              </a:rPr>
              <a:t>Three Steps to Get Started - The Challenge Begins on May 27</a:t>
            </a:r>
            <a:endParaRPr>
              <a:solidFill>
                <a:schemeClr val="accent3"/>
              </a:solidFill>
            </a:endParaRPr>
          </a:p>
        </p:txBody>
      </p:sp>
      <p:sp>
        <p:nvSpPr>
          <p:cNvPr id="113" name="Google Shape;113;p22"/>
          <p:cNvSpPr txBox="1">
            <a:spLocks noGrp="1"/>
          </p:cNvSpPr>
          <p:nvPr>
            <p:ph type="body" idx="1"/>
          </p:nvPr>
        </p:nvSpPr>
        <p:spPr>
          <a:xfrm>
            <a:off x="415600" y="2578475"/>
            <a:ext cx="11360700" cy="4082700"/>
          </a:xfrm>
          <a:prstGeom prst="rect">
            <a:avLst/>
          </a:prstGeom>
        </p:spPr>
        <p:txBody>
          <a:bodyPr spcFirstLastPara="1" wrap="square" lIns="121900" tIns="121900" rIns="121900" bIns="121900" anchor="t" anchorCtr="0">
            <a:noAutofit/>
          </a:bodyPr>
          <a:lstStyle/>
          <a:p>
            <a:pPr marL="1943100" lvl="0" indent="0" algn="l" rtl="0">
              <a:lnSpc>
                <a:spcPct val="120000"/>
              </a:lnSpc>
              <a:spcBef>
                <a:spcPts val="0"/>
              </a:spcBef>
              <a:spcAft>
                <a:spcPts val="0"/>
              </a:spcAft>
              <a:buClr>
                <a:schemeClr val="dk2"/>
              </a:buClr>
              <a:buSzPts val="1100"/>
              <a:buFont typeface="Arial"/>
              <a:buNone/>
            </a:pPr>
            <a:r>
              <a:rPr lang="en-US" sz="2100" b="1">
                <a:solidFill>
                  <a:schemeClr val="accent3"/>
                </a:solidFill>
                <a:latin typeface="Nunito"/>
                <a:ea typeface="Nunito"/>
                <a:cs typeface="Nunito"/>
                <a:sym typeface="Nunito"/>
              </a:rPr>
              <a:t>Step one. Sign in to Launchpad.</a:t>
            </a:r>
            <a:br>
              <a:rPr lang="en-US" sz="2100" b="1">
                <a:solidFill>
                  <a:schemeClr val="accent3"/>
                </a:solidFill>
                <a:latin typeface="Nunito"/>
                <a:ea typeface="Nunito"/>
                <a:cs typeface="Nunito"/>
                <a:sym typeface="Nunito"/>
              </a:rPr>
            </a:br>
            <a:r>
              <a:rPr lang="en-US" sz="2100">
                <a:solidFill>
                  <a:srgbClr val="000000"/>
                </a:solidFill>
                <a:latin typeface="Nunito"/>
                <a:ea typeface="Nunito"/>
                <a:cs typeface="Nunito"/>
                <a:sym typeface="Nunito"/>
              </a:rPr>
              <a:t>Select Beanstack.</a:t>
            </a:r>
            <a:endParaRPr sz="2100" b="1">
              <a:solidFill>
                <a:srgbClr val="000000"/>
              </a:solidFill>
              <a:latin typeface="Nunito"/>
              <a:ea typeface="Nunito"/>
              <a:cs typeface="Nunito"/>
              <a:sym typeface="Nunito"/>
            </a:endParaRPr>
          </a:p>
          <a:p>
            <a:pPr marL="1943100" lvl="0" indent="0" algn="l" rtl="0">
              <a:lnSpc>
                <a:spcPct val="120000"/>
              </a:lnSpc>
              <a:spcBef>
                <a:spcPts val="1000"/>
              </a:spcBef>
              <a:spcAft>
                <a:spcPts val="0"/>
              </a:spcAft>
              <a:buNone/>
            </a:pPr>
            <a:r>
              <a:rPr lang="en-US" sz="2100" b="1">
                <a:solidFill>
                  <a:schemeClr val="accent3"/>
                </a:solidFill>
                <a:latin typeface="Nunito"/>
                <a:ea typeface="Nunito"/>
                <a:cs typeface="Nunito"/>
                <a:sym typeface="Nunito"/>
              </a:rPr>
              <a:t>Step two. Log Minutes and Books Read.</a:t>
            </a:r>
            <a:br>
              <a:rPr lang="en-US" sz="2100" b="1">
                <a:solidFill>
                  <a:schemeClr val="accent3"/>
                </a:solidFill>
                <a:latin typeface="Nunito"/>
                <a:ea typeface="Nunito"/>
                <a:cs typeface="Nunito"/>
                <a:sym typeface="Nunito"/>
              </a:rPr>
            </a:br>
            <a:r>
              <a:rPr lang="en-US" sz="2100">
                <a:solidFill>
                  <a:srgbClr val="000000"/>
                </a:solidFill>
                <a:latin typeface="Nunito"/>
                <a:ea typeface="Nunito"/>
                <a:cs typeface="Nunito"/>
                <a:sym typeface="Nunito"/>
              </a:rPr>
              <a:t>Select the ‘Log Reading’ button on the page and enter the material read, along with the total number of minutes and the title of what you have been reading (book, newspaper article, etc.)</a:t>
            </a:r>
            <a:endParaRPr sz="2100">
              <a:solidFill>
                <a:srgbClr val="000000"/>
              </a:solidFill>
              <a:latin typeface="Nunito"/>
              <a:ea typeface="Nunito"/>
              <a:cs typeface="Nunito"/>
              <a:sym typeface="Nunito"/>
            </a:endParaRPr>
          </a:p>
          <a:p>
            <a:pPr marL="1943100" lvl="0" indent="0" algn="l" rtl="0">
              <a:lnSpc>
                <a:spcPct val="120000"/>
              </a:lnSpc>
              <a:spcBef>
                <a:spcPts val="1000"/>
              </a:spcBef>
              <a:spcAft>
                <a:spcPts val="0"/>
              </a:spcAft>
              <a:buNone/>
            </a:pPr>
            <a:r>
              <a:rPr lang="en-US" sz="2100" b="1">
                <a:solidFill>
                  <a:schemeClr val="accent3"/>
                </a:solidFill>
                <a:latin typeface="Nunito"/>
                <a:ea typeface="Nunito"/>
                <a:cs typeface="Nunito"/>
                <a:sym typeface="Nunito"/>
              </a:rPr>
              <a:t>Step three. Earn Virtual Badges and Recognition.</a:t>
            </a:r>
            <a:br>
              <a:rPr lang="en-US" sz="2100" b="1">
                <a:solidFill>
                  <a:schemeClr val="accent3"/>
                </a:solidFill>
                <a:latin typeface="Nunito"/>
                <a:ea typeface="Nunito"/>
                <a:cs typeface="Nunito"/>
                <a:sym typeface="Nunito"/>
              </a:rPr>
            </a:br>
            <a:r>
              <a:rPr lang="en-US" sz="2100">
                <a:solidFill>
                  <a:srgbClr val="000000"/>
                </a:solidFill>
                <a:latin typeface="Nunito"/>
                <a:ea typeface="Nunito"/>
                <a:cs typeface="Nunito"/>
                <a:sym typeface="Nunito"/>
              </a:rPr>
              <a:t>As you log reading, you will earn virtual badges and special recognition at school.</a:t>
            </a:r>
            <a:endParaRPr sz="2100">
              <a:solidFill>
                <a:srgbClr val="000000"/>
              </a:solidFill>
              <a:latin typeface="Nunito"/>
              <a:ea typeface="Nunito"/>
              <a:cs typeface="Nunito"/>
              <a:sym typeface="Nunito"/>
            </a:endParaRPr>
          </a:p>
          <a:p>
            <a:pPr marL="1943100" lvl="0" indent="0" algn="l" rtl="0">
              <a:lnSpc>
                <a:spcPct val="120000"/>
              </a:lnSpc>
              <a:spcBef>
                <a:spcPts val="1000"/>
              </a:spcBef>
              <a:spcAft>
                <a:spcPts val="1000"/>
              </a:spcAft>
              <a:buClr>
                <a:schemeClr val="dk2"/>
              </a:buClr>
              <a:buSzPts val="1100"/>
              <a:buFont typeface="Arial"/>
              <a:buNone/>
            </a:pPr>
            <a:endParaRPr sz="1200">
              <a:solidFill>
                <a:srgbClr val="434343"/>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solidFill>
                  <a:schemeClr val="accent3"/>
                </a:solidFill>
                <a:highlight>
                  <a:srgbClr val="FFFFFF"/>
                </a:highlight>
              </a:rPr>
              <a:t>There’s Also an App For That</a:t>
            </a:r>
            <a:endParaRPr>
              <a:solidFill>
                <a:schemeClr val="accent3"/>
              </a:solidFill>
              <a:highlight>
                <a:srgbClr val="FFFFFF"/>
              </a:highlight>
            </a:endParaRPr>
          </a:p>
        </p:txBody>
      </p:sp>
      <p:sp>
        <p:nvSpPr>
          <p:cNvPr id="119" name="Google Shape;119;p23"/>
          <p:cNvSpPr txBox="1">
            <a:spLocks noGrp="1"/>
          </p:cNvSpPr>
          <p:nvPr>
            <p:ph type="body" idx="1"/>
          </p:nvPr>
        </p:nvSpPr>
        <p:spPr>
          <a:xfrm>
            <a:off x="415600" y="2005475"/>
            <a:ext cx="11360700" cy="4566000"/>
          </a:xfrm>
          <a:prstGeom prst="rect">
            <a:avLst/>
          </a:prstGeom>
        </p:spPr>
        <p:txBody>
          <a:bodyPr spcFirstLastPara="1" wrap="square" lIns="121900" tIns="121900" rIns="121900" bIns="121900" anchor="t" anchorCtr="0">
            <a:noAutofit/>
          </a:bodyPr>
          <a:lstStyle/>
          <a:p>
            <a:pPr marL="2286000" lvl="0" indent="0" algn="l" rtl="0">
              <a:lnSpc>
                <a:spcPct val="120000"/>
              </a:lnSpc>
              <a:spcBef>
                <a:spcPts val="0"/>
              </a:spcBef>
              <a:spcAft>
                <a:spcPts val="0"/>
              </a:spcAft>
              <a:buClr>
                <a:schemeClr val="dk2"/>
              </a:buClr>
              <a:buSzPts val="1100"/>
              <a:buFont typeface="Arial"/>
              <a:buNone/>
            </a:pPr>
            <a:r>
              <a:rPr lang="en-US" sz="2000" b="1">
                <a:solidFill>
                  <a:srgbClr val="000000"/>
                </a:solidFill>
                <a:latin typeface="Nunito"/>
                <a:ea typeface="Nunito"/>
                <a:cs typeface="Nunito"/>
                <a:sym typeface="Nunito"/>
              </a:rPr>
              <a:t>To Download the Beanstack Tracker App, visit the Apple App Store or Google Play Store and search for ‘Beanstack’. Or scan the QR code at the bottom of the page to get taken right there!</a:t>
            </a:r>
            <a:endParaRPr sz="2000" b="1">
              <a:solidFill>
                <a:srgbClr val="000000"/>
              </a:solidFill>
              <a:latin typeface="Nunito"/>
              <a:ea typeface="Nunito"/>
              <a:cs typeface="Nunito"/>
              <a:sym typeface="Nunito"/>
            </a:endParaRPr>
          </a:p>
          <a:p>
            <a:pPr marL="2514600" lvl="0" indent="-355600" algn="l" rtl="0">
              <a:lnSpc>
                <a:spcPct val="120000"/>
              </a:lnSpc>
              <a:spcBef>
                <a:spcPts val="2000"/>
              </a:spcBef>
              <a:spcAft>
                <a:spcPts val="0"/>
              </a:spcAft>
              <a:buClr>
                <a:srgbClr val="000000"/>
              </a:buClr>
              <a:buSzPts val="2000"/>
              <a:buFont typeface="Nunito"/>
              <a:buChar char="➔"/>
            </a:pPr>
            <a:r>
              <a:rPr lang="en-US" sz="2000" b="1">
                <a:solidFill>
                  <a:srgbClr val="000000"/>
                </a:solidFill>
                <a:latin typeface="Nunito"/>
                <a:ea typeface="Nunito"/>
                <a:cs typeface="Nunito"/>
                <a:sym typeface="Nunito"/>
              </a:rPr>
              <a:t>Click ‘Get Started’ &amp; Select the ‘Schools’ tab.</a:t>
            </a:r>
            <a:endParaRPr sz="2000" b="1">
              <a:solidFill>
                <a:srgbClr val="000000"/>
              </a:solidFill>
              <a:latin typeface="Nunito"/>
              <a:ea typeface="Nunito"/>
              <a:cs typeface="Nunito"/>
              <a:sym typeface="Nunito"/>
            </a:endParaRPr>
          </a:p>
          <a:p>
            <a:pPr marL="2514600" lvl="0" indent="-355600" algn="l" rtl="0">
              <a:lnSpc>
                <a:spcPct val="120000"/>
              </a:lnSpc>
              <a:spcBef>
                <a:spcPts val="1000"/>
              </a:spcBef>
              <a:spcAft>
                <a:spcPts val="0"/>
              </a:spcAft>
              <a:buClr>
                <a:srgbClr val="000000"/>
              </a:buClr>
              <a:buSzPts val="2000"/>
              <a:buFont typeface="Nunito"/>
              <a:buChar char="➔"/>
            </a:pPr>
            <a:r>
              <a:rPr lang="en-US" sz="2000" b="1">
                <a:solidFill>
                  <a:srgbClr val="000000"/>
                </a:solidFill>
                <a:latin typeface="Nunito"/>
                <a:ea typeface="Nunito"/>
                <a:cs typeface="Nunito"/>
                <a:sym typeface="Nunito"/>
              </a:rPr>
              <a:t>Search for your school and select it.</a:t>
            </a:r>
            <a:endParaRPr sz="2000" b="1">
              <a:solidFill>
                <a:srgbClr val="000000"/>
              </a:solidFill>
              <a:latin typeface="Nunito"/>
              <a:ea typeface="Nunito"/>
              <a:cs typeface="Nunito"/>
              <a:sym typeface="Nunito"/>
            </a:endParaRPr>
          </a:p>
          <a:p>
            <a:pPr marL="2514600" lvl="0" indent="-355600" algn="l" rtl="0">
              <a:lnSpc>
                <a:spcPct val="120000"/>
              </a:lnSpc>
              <a:spcBef>
                <a:spcPts val="1000"/>
              </a:spcBef>
              <a:spcAft>
                <a:spcPts val="0"/>
              </a:spcAft>
              <a:buClr>
                <a:srgbClr val="000000"/>
              </a:buClr>
              <a:buSzPts val="2000"/>
              <a:buFont typeface="Nunito"/>
              <a:buChar char="➔"/>
            </a:pPr>
            <a:r>
              <a:rPr lang="en-US" sz="2000" b="1">
                <a:solidFill>
                  <a:srgbClr val="000000"/>
                </a:solidFill>
                <a:latin typeface="Nunito"/>
                <a:ea typeface="Nunito"/>
                <a:cs typeface="Nunito"/>
                <a:sym typeface="Nunito"/>
              </a:rPr>
              <a:t>Sign in using your typical username, using your </a:t>
            </a:r>
            <a:r>
              <a:rPr lang="en-US" sz="2000" b="1" i="1">
                <a:solidFill>
                  <a:srgbClr val="000000"/>
                </a:solidFill>
                <a:latin typeface="Nunito"/>
                <a:ea typeface="Nunito"/>
                <a:cs typeface="Nunito"/>
                <a:sym typeface="Nunito"/>
              </a:rPr>
              <a:t>last name</a:t>
            </a:r>
            <a:r>
              <a:rPr lang="en-US" sz="2000" b="1">
                <a:solidFill>
                  <a:srgbClr val="000000"/>
                </a:solidFill>
                <a:latin typeface="Nunito"/>
                <a:ea typeface="Nunito"/>
                <a:cs typeface="Nunito"/>
                <a:sym typeface="Nunito"/>
              </a:rPr>
              <a:t> as the password.</a:t>
            </a:r>
            <a:endParaRPr sz="2000" b="1">
              <a:solidFill>
                <a:srgbClr val="000000"/>
              </a:solidFill>
              <a:latin typeface="Nunito"/>
              <a:ea typeface="Nunito"/>
              <a:cs typeface="Nunito"/>
              <a:sym typeface="Nunito"/>
            </a:endParaRPr>
          </a:p>
          <a:p>
            <a:pPr marL="2286000" lvl="0" indent="0" algn="l" rtl="0">
              <a:lnSpc>
                <a:spcPct val="120000"/>
              </a:lnSpc>
              <a:spcBef>
                <a:spcPts val="2000"/>
              </a:spcBef>
              <a:spcAft>
                <a:spcPts val="0"/>
              </a:spcAft>
              <a:buClr>
                <a:schemeClr val="dk2"/>
              </a:buClr>
              <a:buSzPts val="1100"/>
              <a:buFont typeface="Arial"/>
              <a:buNone/>
            </a:pPr>
            <a:r>
              <a:rPr lang="en-US" sz="2000" b="1">
                <a:solidFill>
                  <a:srgbClr val="000000"/>
                </a:solidFill>
                <a:latin typeface="Nunito"/>
                <a:ea typeface="Nunito"/>
                <a:cs typeface="Nunito"/>
                <a:sym typeface="Nunito"/>
              </a:rPr>
              <a:t>Using the app you may scan the books you read and more easily track your reading sessions!</a:t>
            </a:r>
            <a:r>
              <a:rPr lang="en-US" sz="1200">
                <a:solidFill>
                  <a:srgbClr val="000000"/>
                </a:solidFill>
                <a:latin typeface="Nunito"/>
                <a:ea typeface="Nunito"/>
                <a:cs typeface="Nunito"/>
                <a:sym typeface="Nunito"/>
              </a:rPr>
              <a:t/>
            </a:r>
            <a:br>
              <a:rPr lang="en-US" sz="1200">
                <a:solidFill>
                  <a:srgbClr val="000000"/>
                </a:solidFill>
                <a:latin typeface="Nunito"/>
                <a:ea typeface="Nunito"/>
                <a:cs typeface="Nunito"/>
                <a:sym typeface="Nunito"/>
              </a:rPr>
            </a:b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Summer Reading Website</a:t>
            </a:r>
            <a:endParaRPr>
              <a:latin typeface="Spectral"/>
              <a:ea typeface="Spectral"/>
              <a:cs typeface="Spectral"/>
              <a:sym typeface="Spectral"/>
            </a:endParaRPr>
          </a:p>
        </p:txBody>
      </p:sp>
      <p:sp>
        <p:nvSpPr>
          <p:cNvPr id="125" name="Google Shape;125;p24"/>
          <p:cNvSpPr txBox="1">
            <a:spLocks noGrp="1"/>
          </p:cNvSpPr>
          <p:nvPr>
            <p:ph type="body" idx="1"/>
          </p:nvPr>
        </p:nvSpPr>
        <p:spPr>
          <a:xfrm>
            <a:off x="4940200" y="1868100"/>
            <a:ext cx="6829200" cy="31218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endParaRPr sz="3000"/>
          </a:p>
          <a:p>
            <a:pPr marL="914400" lvl="1" indent="-419100" algn="l" rtl="0">
              <a:spcBef>
                <a:spcPts val="2100"/>
              </a:spcBef>
              <a:spcAft>
                <a:spcPts val="0"/>
              </a:spcAft>
              <a:buSzPts val="3000"/>
              <a:buChar char="○"/>
            </a:pPr>
            <a:r>
              <a:rPr lang="en-US" sz="3000" u="sng">
                <a:solidFill>
                  <a:schemeClr val="hlink"/>
                </a:solidFill>
                <a:hlinkClick r:id="rId3"/>
              </a:rPr>
              <a:t>summerreading.ocps.net</a:t>
            </a:r>
            <a:endParaRPr sz="3000"/>
          </a:p>
          <a:p>
            <a:pPr marL="457200" lvl="0" indent="0" algn="l" rtl="0">
              <a:spcBef>
                <a:spcPts val="2100"/>
              </a:spcBef>
              <a:spcAft>
                <a:spcPts val="0"/>
              </a:spcAft>
              <a:buNone/>
            </a:pPr>
            <a:endParaRPr sz="3000"/>
          </a:p>
          <a:p>
            <a:pPr marL="457200" lvl="0" indent="0" algn="l" rtl="0">
              <a:spcBef>
                <a:spcPts val="2100"/>
              </a:spcBef>
              <a:spcAft>
                <a:spcPts val="2100"/>
              </a:spcAft>
              <a:buNone/>
            </a:pPr>
            <a:endParaRPr sz="3000"/>
          </a:p>
        </p:txBody>
      </p:sp>
      <p:pic>
        <p:nvPicPr>
          <p:cNvPr id="126" name="Google Shape;126;p24"/>
          <p:cNvPicPr preferRelativeResize="0"/>
          <p:nvPr/>
        </p:nvPicPr>
        <p:blipFill rotWithShape="1">
          <a:blip r:embed="rId4">
            <a:alphaModFix/>
          </a:blip>
          <a:srcRect/>
          <a:stretch/>
        </p:blipFill>
        <p:spPr>
          <a:xfrm>
            <a:off x="541425" y="1466350"/>
            <a:ext cx="3925299" cy="3925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838200" y="80550"/>
            <a:ext cx="10515600" cy="1063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Spectral"/>
                <a:ea typeface="Spectral"/>
                <a:cs typeface="Spectral"/>
                <a:sym typeface="Spectral"/>
              </a:rPr>
              <a:t>Beanstack Reader Profile</a:t>
            </a:r>
            <a:endParaRPr>
              <a:latin typeface="Spectral"/>
              <a:ea typeface="Spectral"/>
              <a:cs typeface="Spectral"/>
              <a:sym typeface="Spectral"/>
            </a:endParaRPr>
          </a:p>
        </p:txBody>
      </p:sp>
      <p:pic>
        <p:nvPicPr>
          <p:cNvPr id="132" name="Google Shape;132;p25"/>
          <p:cNvPicPr preferRelativeResize="0"/>
          <p:nvPr/>
        </p:nvPicPr>
        <p:blipFill>
          <a:blip r:embed="rId3">
            <a:alphaModFix/>
          </a:blip>
          <a:stretch>
            <a:fillRect/>
          </a:stretch>
        </p:blipFill>
        <p:spPr>
          <a:xfrm>
            <a:off x="571274" y="978300"/>
            <a:ext cx="11049450" cy="4570503"/>
          </a:xfrm>
          <a:prstGeom prst="rect">
            <a:avLst/>
          </a:prstGeom>
          <a:noFill/>
          <a:ln>
            <a:noFill/>
          </a:ln>
        </p:spPr>
      </p:pic>
      <p:sp>
        <p:nvSpPr>
          <p:cNvPr id="133" name="Google Shape;133;p25"/>
          <p:cNvSpPr txBox="1">
            <a:spLocks noGrp="1"/>
          </p:cNvSpPr>
          <p:nvPr>
            <p:ph type="body" idx="1"/>
          </p:nvPr>
        </p:nvSpPr>
        <p:spPr>
          <a:xfrm>
            <a:off x="291825" y="5548800"/>
            <a:ext cx="11777400" cy="813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Check out the </a:t>
            </a:r>
            <a:r>
              <a:rPr lang="en-US" sz="3000" u="sng">
                <a:solidFill>
                  <a:schemeClr val="hlink"/>
                </a:solidFill>
                <a:hlinkClick r:id="rId4"/>
              </a:rPr>
              <a:t>Beanstack Student Guide</a:t>
            </a:r>
            <a:r>
              <a:rPr lang="en-US" sz="3000"/>
              <a:t> for more step by step information.</a:t>
            </a:r>
            <a:endParaRPr sz="3000"/>
          </a:p>
          <a:p>
            <a:pPr marL="457200" lvl="0" indent="0" algn="l" rtl="0">
              <a:spcBef>
                <a:spcPts val="2100"/>
              </a:spcBef>
              <a:spcAft>
                <a:spcPts val="2100"/>
              </a:spcAft>
              <a:buNone/>
            </a:pPr>
            <a:endParaRPr sz="3000"/>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3046</Words>
  <Application>Microsoft Office PowerPoint</Application>
  <PresentationFormat>Widescreen</PresentationFormat>
  <Paragraphs>186</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Source Sans Pro</vt:lpstr>
      <vt:lpstr>Arial</vt:lpstr>
      <vt:lpstr>Cambria</vt:lpstr>
      <vt:lpstr>Spectral</vt:lpstr>
      <vt:lpstr>Calibri</vt:lpstr>
      <vt:lpstr>Nunito</vt:lpstr>
      <vt:lpstr>Raleway</vt:lpstr>
      <vt:lpstr>Plum</vt:lpstr>
      <vt:lpstr>2020 Summer Reading Challenge!</vt:lpstr>
      <vt:lpstr>Information About Summer Reading</vt:lpstr>
      <vt:lpstr>Promo Video about The Summer Reading Challenge </vt:lpstr>
      <vt:lpstr>Prizes for Summer Reading 2020 #OCPSreads</vt:lpstr>
      <vt:lpstr> 2020 Summer Reading Challenge Information</vt:lpstr>
      <vt:lpstr>Three Steps to Get Started - The Challenge Begins on May 27</vt:lpstr>
      <vt:lpstr>There’s Also an App For That</vt:lpstr>
      <vt:lpstr>Summer Reading Website</vt:lpstr>
      <vt:lpstr>Beanstack Reader Profile</vt:lpstr>
      <vt:lpstr>Beanstack App Login</vt:lpstr>
      <vt:lpstr>Orange County Library Services  Summer Reading Program </vt:lpstr>
      <vt:lpstr>OCLS Virtual Library Card</vt:lpstr>
      <vt:lpstr>Destiny Discover eBooks </vt:lpstr>
      <vt:lpstr>Using the Destiny Read App</vt:lpstr>
      <vt:lpstr>Additional eBook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Summer Reading Challenge!</dc:title>
  <dc:creator>Finnin, Tracy E.</dc:creator>
  <cp:lastModifiedBy>Finnin, Tracy E.</cp:lastModifiedBy>
  <cp:revision>1</cp:revision>
  <dcterms:modified xsi:type="dcterms:W3CDTF">2020-05-22T18:48:26Z</dcterms:modified>
</cp:coreProperties>
</file>